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2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26A669-C645-427B-B10C-73A87E307ABE}" v="5" dt="2024-01-03T16:48:18.9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2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pal Madahar" userId="bc77c1194010968d" providerId="LiveId" clId="{FF26A669-C645-427B-B10C-73A87E307ABE}"/>
    <pc:docChg chg="undo custSel addSld delSld modSld">
      <pc:chgData name="Kirpal Madahar" userId="bc77c1194010968d" providerId="LiveId" clId="{FF26A669-C645-427B-B10C-73A87E307ABE}" dt="2024-01-03T17:27:39.968" v="5920" actId="20577"/>
      <pc:docMkLst>
        <pc:docMk/>
      </pc:docMkLst>
      <pc:sldChg chg="del">
        <pc:chgData name="Kirpal Madahar" userId="bc77c1194010968d" providerId="LiveId" clId="{FF26A669-C645-427B-B10C-73A87E307ABE}" dt="2024-01-03T17:18:39.363" v="5620" actId="2696"/>
        <pc:sldMkLst>
          <pc:docMk/>
          <pc:sldMk cId="3150538284" sldId="256"/>
        </pc:sldMkLst>
      </pc:sldChg>
      <pc:sldChg chg="modSp mod">
        <pc:chgData name="Kirpal Madahar" userId="bc77c1194010968d" providerId="LiveId" clId="{FF26A669-C645-427B-B10C-73A87E307ABE}" dt="2024-01-03T17:18:51.529" v="5622" actId="122"/>
        <pc:sldMkLst>
          <pc:docMk/>
          <pc:sldMk cId="2514190059" sldId="257"/>
        </pc:sldMkLst>
        <pc:spChg chg="mod">
          <ac:chgData name="Kirpal Madahar" userId="bc77c1194010968d" providerId="LiveId" clId="{FF26A669-C645-427B-B10C-73A87E307ABE}" dt="2024-01-03T17:18:51.529" v="5622" actId="122"/>
          <ac:spMkLst>
            <pc:docMk/>
            <pc:sldMk cId="2514190059" sldId="257"/>
            <ac:spMk id="2" creationId="{4750F269-9B3E-6CD3-DBFD-0C3F97B52F50}"/>
          </ac:spMkLst>
        </pc:spChg>
      </pc:sldChg>
      <pc:sldChg chg="modSp mod">
        <pc:chgData name="Kirpal Madahar" userId="bc77c1194010968d" providerId="LiveId" clId="{FF26A669-C645-427B-B10C-73A87E307ABE}" dt="2024-01-03T17:19:00.602" v="5624" actId="122"/>
        <pc:sldMkLst>
          <pc:docMk/>
          <pc:sldMk cId="806748372" sldId="258"/>
        </pc:sldMkLst>
        <pc:spChg chg="mod">
          <ac:chgData name="Kirpal Madahar" userId="bc77c1194010968d" providerId="LiveId" clId="{FF26A669-C645-427B-B10C-73A87E307ABE}" dt="2024-01-03T17:19:00.602" v="5624" actId="122"/>
          <ac:spMkLst>
            <pc:docMk/>
            <pc:sldMk cId="806748372" sldId="258"/>
            <ac:spMk id="2" creationId="{A182688E-FBC6-2ED4-66F9-B755DE9CC99A}"/>
          </ac:spMkLst>
        </pc:spChg>
      </pc:sldChg>
      <pc:sldChg chg="modSp mod">
        <pc:chgData name="Kirpal Madahar" userId="bc77c1194010968d" providerId="LiveId" clId="{FF26A669-C645-427B-B10C-73A87E307ABE}" dt="2024-01-03T17:19:08.314" v="5626" actId="122"/>
        <pc:sldMkLst>
          <pc:docMk/>
          <pc:sldMk cId="1646941997" sldId="259"/>
        </pc:sldMkLst>
        <pc:spChg chg="mod">
          <ac:chgData name="Kirpal Madahar" userId="bc77c1194010968d" providerId="LiveId" clId="{FF26A669-C645-427B-B10C-73A87E307ABE}" dt="2024-01-03T17:19:08.314" v="5626" actId="122"/>
          <ac:spMkLst>
            <pc:docMk/>
            <pc:sldMk cId="1646941997" sldId="259"/>
            <ac:spMk id="2" creationId="{93BF90A5-5D26-FD92-92C5-D934CFD98204}"/>
          </ac:spMkLst>
        </pc:spChg>
      </pc:sldChg>
      <pc:sldChg chg="modSp mod">
        <pc:chgData name="Kirpal Madahar" userId="bc77c1194010968d" providerId="LiveId" clId="{FF26A669-C645-427B-B10C-73A87E307ABE}" dt="2024-01-03T17:19:19.773" v="5630" actId="122"/>
        <pc:sldMkLst>
          <pc:docMk/>
          <pc:sldMk cId="3485530152" sldId="260"/>
        </pc:sldMkLst>
        <pc:spChg chg="mod">
          <ac:chgData name="Kirpal Madahar" userId="bc77c1194010968d" providerId="LiveId" clId="{FF26A669-C645-427B-B10C-73A87E307ABE}" dt="2024-01-03T17:19:19.773" v="5630" actId="122"/>
          <ac:spMkLst>
            <pc:docMk/>
            <pc:sldMk cId="3485530152" sldId="260"/>
            <ac:spMk id="2" creationId="{3A77977B-CC5C-A6C9-4EAA-EA9DE5353976}"/>
          </ac:spMkLst>
        </pc:spChg>
      </pc:sldChg>
      <pc:sldChg chg="modSp mod">
        <pc:chgData name="Kirpal Madahar" userId="bc77c1194010968d" providerId="LiveId" clId="{FF26A669-C645-427B-B10C-73A87E307ABE}" dt="2024-01-03T17:19:27.245" v="5631" actId="113"/>
        <pc:sldMkLst>
          <pc:docMk/>
          <pc:sldMk cId="3292787463" sldId="261"/>
        </pc:sldMkLst>
        <pc:spChg chg="mod">
          <ac:chgData name="Kirpal Madahar" userId="bc77c1194010968d" providerId="LiveId" clId="{FF26A669-C645-427B-B10C-73A87E307ABE}" dt="2024-01-03T17:19:27.245" v="5631" actId="113"/>
          <ac:spMkLst>
            <pc:docMk/>
            <pc:sldMk cId="3292787463" sldId="261"/>
            <ac:spMk id="2" creationId="{69942640-6043-B9BF-E519-96DFFB201C39}"/>
          </ac:spMkLst>
        </pc:spChg>
      </pc:sldChg>
      <pc:sldChg chg="modSp mod">
        <pc:chgData name="Kirpal Madahar" userId="bc77c1194010968d" providerId="LiveId" clId="{FF26A669-C645-427B-B10C-73A87E307ABE}" dt="2024-01-03T17:19:35.547" v="5633" actId="122"/>
        <pc:sldMkLst>
          <pc:docMk/>
          <pc:sldMk cId="2635844446" sldId="262"/>
        </pc:sldMkLst>
        <pc:spChg chg="mod">
          <ac:chgData name="Kirpal Madahar" userId="bc77c1194010968d" providerId="LiveId" clId="{FF26A669-C645-427B-B10C-73A87E307ABE}" dt="2024-01-03T17:19:35.547" v="5633" actId="122"/>
          <ac:spMkLst>
            <pc:docMk/>
            <pc:sldMk cId="2635844446" sldId="262"/>
            <ac:spMk id="2" creationId="{9482130D-8014-7E91-DE3D-60DFDA909785}"/>
          </ac:spMkLst>
        </pc:spChg>
      </pc:sldChg>
      <pc:sldChg chg="addSp delSp modSp mod">
        <pc:chgData name="Kirpal Madahar" userId="bc77c1194010968d" providerId="LiveId" clId="{FF26A669-C645-427B-B10C-73A87E307ABE}" dt="2024-01-03T17:19:42.907" v="5635" actId="122"/>
        <pc:sldMkLst>
          <pc:docMk/>
          <pc:sldMk cId="2880830620" sldId="263"/>
        </pc:sldMkLst>
        <pc:spChg chg="mod">
          <ac:chgData name="Kirpal Madahar" userId="bc77c1194010968d" providerId="LiveId" clId="{FF26A669-C645-427B-B10C-73A87E307ABE}" dt="2024-01-03T17:19:42.907" v="5635" actId="122"/>
          <ac:spMkLst>
            <pc:docMk/>
            <pc:sldMk cId="2880830620" sldId="263"/>
            <ac:spMk id="2" creationId="{B486EC84-A3D2-4ADF-82DC-004D550B7DC4}"/>
          </ac:spMkLst>
        </pc:spChg>
        <pc:graphicFrameChg chg="add del">
          <ac:chgData name="Kirpal Madahar" userId="bc77c1194010968d" providerId="LiveId" clId="{FF26A669-C645-427B-B10C-73A87E307ABE}" dt="2024-01-03T15:37:15.477" v="462" actId="3680"/>
          <ac:graphicFrameMkLst>
            <pc:docMk/>
            <pc:sldMk cId="2880830620" sldId="263"/>
            <ac:graphicFrameMk id="6" creationId="{8B22FCE0-6230-A45A-CFB4-A8E1EA5C3DD3}"/>
          </ac:graphicFrameMkLst>
        </pc:graphicFrameChg>
      </pc:sldChg>
      <pc:sldChg chg="modSp mod">
        <pc:chgData name="Kirpal Madahar" userId="bc77c1194010968d" providerId="LiveId" clId="{FF26A669-C645-427B-B10C-73A87E307ABE}" dt="2024-01-03T17:19:50.991" v="5637" actId="122"/>
        <pc:sldMkLst>
          <pc:docMk/>
          <pc:sldMk cId="3404671699" sldId="264"/>
        </pc:sldMkLst>
        <pc:spChg chg="mod">
          <ac:chgData name="Kirpal Madahar" userId="bc77c1194010968d" providerId="LiveId" clId="{FF26A669-C645-427B-B10C-73A87E307ABE}" dt="2024-01-03T17:19:50.991" v="5637" actId="122"/>
          <ac:spMkLst>
            <pc:docMk/>
            <pc:sldMk cId="3404671699" sldId="264"/>
            <ac:spMk id="2" creationId="{B486EC84-A3D2-4ADF-82DC-004D550B7DC4}"/>
          </ac:spMkLst>
        </pc:spChg>
      </pc:sldChg>
      <pc:sldChg chg="addSp modSp new mod">
        <pc:chgData name="Kirpal Madahar" userId="bc77c1194010968d" providerId="LiveId" clId="{FF26A669-C645-427B-B10C-73A87E307ABE}" dt="2024-01-03T17:20:25.315" v="5672" actId="122"/>
        <pc:sldMkLst>
          <pc:docMk/>
          <pc:sldMk cId="869645662" sldId="265"/>
        </pc:sldMkLst>
        <pc:spChg chg="mod">
          <ac:chgData name="Kirpal Madahar" userId="bc77c1194010968d" providerId="LiveId" clId="{FF26A669-C645-427B-B10C-73A87E307ABE}" dt="2024-01-03T17:20:25.315" v="5672" actId="122"/>
          <ac:spMkLst>
            <pc:docMk/>
            <pc:sldMk cId="869645662" sldId="265"/>
            <ac:spMk id="2" creationId="{8B8690D6-E4F6-6628-19D1-3821752B7EF4}"/>
          </ac:spMkLst>
        </pc:spChg>
        <pc:spChg chg="mod">
          <ac:chgData name="Kirpal Madahar" userId="bc77c1194010968d" providerId="LiveId" clId="{FF26A669-C645-427B-B10C-73A87E307ABE}" dt="2024-01-03T15:27:16.879" v="76" actId="20577"/>
          <ac:spMkLst>
            <pc:docMk/>
            <pc:sldMk cId="869645662" sldId="265"/>
            <ac:spMk id="3" creationId="{21EBA69E-EE88-C994-6DFC-C2225FA5B894}"/>
          </ac:spMkLst>
        </pc:spChg>
        <pc:graphicFrameChg chg="add mod modGraphic">
          <ac:chgData name="Kirpal Madahar" userId="bc77c1194010968d" providerId="LiveId" clId="{FF26A669-C645-427B-B10C-73A87E307ABE}" dt="2024-01-03T15:30:04.477" v="117" actId="207"/>
          <ac:graphicFrameMkLst>
            <pc:docMk/>
            <pc:sldMk cId="869645662" sldId="265"/>
            <ac:graphicFrameMk id="4" creationId="{373B110A-444A-B6D5-4B8E-5E7C5FDFF022}"/>
          </ac:graphicFrameMkLst>
        </pc:graphicFrameChg>
        <pc:picChg chg="add mod modCrop">
          <ac:chgData name="Kirpal Madahar" userId="bc77c1194010968d" providerId="LiveId" clId="{FF26A669-C645-427B-B10C-73A87E307ABE}" dt="2024-01-03T15:29:22.294" v="103" actId="14100"/>
          <ac:picMkLst>
            <pc:docMk/>
            <pc:sldMk cId="869645662" sldId="265"/>
            <ac:picMk id="6" creationId="{E0F47B24-EAA5-F9F2-4CB3-D116227880CF}"/>
          </ac:picMkLst>
        </pc:picChg>
      </pc:sldChg>
      <pc:sldChg chg="addSp modSp new mod">
        <pc:chgData name="Kirpal Madahar" userId="bc77c1194010968d" providerId="LiveId" clId="{FF26A669-C645-427B-B10C-73A87E307ABE}" dt="2024-01-03T15:36:33.776" v="448" actId="20577"/>
        <pc:sldMkLst>
          <pc:docMk/>
          <pc:sldMk cId="3352451368" sldId="266"/>
        </pc:sldMkLst>
        <pc:spChg chg="mod">
          <ac:chgData name="Kirpal Madahar" userId="bc77c1194010968d" providerId="LiveId" clId="{FF26A669-C645-427B-B10C-73A87E307ABE}" dt="2024-01-03T15:36:33.776" v="448" actId="20577"/>
          <ac:spMkLst>
            <pc:docMk/>
            <pc:sldMk cId="3352451368" sldId="266"/>
            <ac:spMk id="2" creationId="{5C63D2B5-8A88-B7B3-23AC-ED07309AA09D}"/>
          </ac:spMkLst>
        </pc:spChg>
        <pc:spChg chg="mod">
          <ac:chgData name="Kirpal Madahar" userId="bc77c1194010968d" providerId="LiveId" clId="{FF26A669-C645-427B-B10C-73A87E307ABE}" dt="2024-01-03T15:36:11.116" v="395" actId="20577"/>
          <ac:spMkLst>
            <pc:docMk/>
            <pc:sldMk cId="3352451368" sldId="266"/>
            <ac:spMk id="3" creationId="{14885F44-CB52-46FB-2B6C-ABEBB8F44574}"/>
          </ac:spMkLst>
        </pc:spChg>
        <pc:picChg chg="add mod modCrop">
          <ac:chgData name="Kirpal Madahar" userId="bc77c1194010968d" providerId="LiveId" clId="{FF26A669-C645-427B-B10C-73A87E307ABE}" dt="2024-01-03T15:36:04.028" v="394" actId="14100"/>
          <ac:picMkLst>
            <pc:docMk/>
            <pc:sldMk cId="3352451368" sldId="266"/>
            <ac:picMk id="5" creationId="{6ABC7946-ADB2-1BB6-5721-320BF1B91421}"/>
          </ac:picMkLst>
        </pc:picChg>
      </pc:sldChg>
      <pc:sldChg chg="addSp modSp add mod">
        <pc:chgData name="Kirpal Madahar" userId="bc77c1194010968d" providerId="LiveId" clId="{FF26A669-C645-427B-B10C-73A87E307ABE}" dt="2024-01-03T15:40:52.591" v="617" actId="207"/>
        <pc:sldMkLst>
          <pc:docMk/>
          <pc:sldMk cId="2220523626" sldId="267"/>
        </pc:sldMkLst>
        <pc:spChg chg="mod">
          <ac:chgData name="Kirpal Madahar" userId="bc77c1194010968d" providerId="LiveId" clId="{FF26A669-C645-427B-B10C-73A87E307ABE}" dt="2024-01-03T15:36:48.968" v="458" actId="20577"/>
          <ac:spMkLst>
            <pc:docMk/>
            <pc:sldMk cId="2220523626" sldId="267"/>
            <ac:spMk id="2" creationId="{5C63D2B5-8A88-B7B3-23AC-ED07309AA09D}"/>
          </ac:spMkLst>
        </pc:spChg>
        <pc:spChg chg="mod">
          <ac:chgData name="Kirpal Madahar" userId="bc77c1194010968d" providerId="LiveId" clId="{FF26A669-C645-427B-B10C-73A87E307ABE}" dt="2024-01-03T15:36:54.712" v="459" actId="20577"/>
          <ac:spMkLst>
            <pc:docMk/>
            <pc:sldMk cId="2220523626" sldId="267"/>
            <ac:spMk id="3" creationId="{14885F44-CB52-46FB-2B6C-ABEBB8F44574}"/>
          </ac:spMkLst>
        </pc:spChg>
        <pc:graphicFrameChg chg="add mod modGraphic">
          <ac:chgData name="Kirpal Madahar" userId="bc77c1194010968d" providerId="LiveId" clId="{FF26A669-C645-427B-B10C-73A87E307ABE}" dt="2024-01-03T15:40:52.591" v="617" actId="207"/>
          <ac:graphicFrameMkLst>
            <pc:docMk/>
            <pc:sldMk cId="2220523626" sldId="267"/>
            <ac:graphicFrameMk id="4" creationId="{936F3084-0045-014B-EE17-42EF12700CE7}"/>
          </ac:graphicFrameMkLst>
        </pc:graphicFrameChg>
        <pc:picChg chg="mod">
          <ac:chgData name="Kirpal Madahar" userId="bc77c1194010968d" providerId="LiveId" clId="{FF26A669-C645-427B-B10C-73A87E307ABE}" dt="2024-01-03T15:40:42.455" v="616" actId="14100"/>
          <ac:picMkLst>
            <pc:docMk/>
            <pc:sldMk cId="2220523626" sldId="267"/>
            <ac:picMk id="5" creationId="{6ABC7946-ADB2-1BB6-5721-320BF1B91421}"/>
          </ac:picMkLst>
        </pc:picChg>
      </pc:sldChg>
      <pc:sldChg chg="addSp modSp new mod">
        <pc:chgData name="Kirpal Madahar" userId="bc77c1194010968d" providerId="LiveId" clId="{FF26A669-C645-427B-B10C-73A87E307ABE}" dt="2024-01-03T17:20:33.507" v="5674" actId="113"/>
        <pc:sldMkLst>
          <pc:docMk/>
          <pc:sldMk cId="4176070593" sldId="268"/>
        </pc:sldMkLst>
        <pc:spChg chg="mod">
          <ac:chgData name="Kirpal Madahar" userId="bc77c1194010968d" providerId="LiveId" clId="{FF26A669-C645-427B-B10C-73A87E307ABE}" dt="2024-01-03T17:20:33.507" v="5674" actId="113"/>
          <ac:spMkLst>
            <pc:docMk/>
            <pc:sldMk cId="4176070593" sldId="268"/>
            <ac:spMk id="2" creationId="{D5660ED6-B772-9062-5E05-67E380DBA662}"/>
          </ac:spMkLst>
        </pc:spChg>
        <pc:spChg chg="mod">
          <ac:chgData name="Kirpal Madahar" userId="bc77c1194010968d" providerId="LiveId" clId="{FF26A669-C645-427B-B10C-73A87E307ABE}" dt="2024-01-03T15:43:42.414" v="781" actId="20577"/>
          <ac:spMkLst>
            <pc:docMk/>
            <pc:sldMk cId="4176070593" sldId="268"/>
            <ac:spMk id="3" creationId="{223C0169-A925-DEF9-37E8-BC0348C3FB39}"/>
          </ac:spMkLst>
        </pc:spChg>
        <pc:picChg chg="add mod modCrop">
          <ac:chgData name="Kirpal Madahar" userId="bc77c1194010968d" providerId="LiveId" clId="{FF26A669-C645-427B-B10C-73A87E307ABE}" dt="2024-01-03T15:43:53.442" v="784" actId="14100"/>
          <ac:picMkLst>
            <pc:docMk/>
            <pc:sldMk cId="4176070593" sldId="268"/>
            <ac:picMk id="5" creationId="{8B81864F-7A2C-FC12-AEEE-2ACEC1C5AAEA}"/>
          </ac:picMkLst>
        </pc:picChg>
      </pc:sldChg>
      <pc:sldChg chg="new del">
        <pc:chgData name="Kirpal Madahar" userId="bc77c1194010968d" providerId="LiveId" clId="{FF26A669-C645-427B-B10C-73A87E307ABE}" dt="2024-01-03T15:45:34.663" v="787" actId="2696"/>
        <pc:sldMkLst>
          <pc:docMk/>
          <pc:sldMk cId="4233346058" sldId="269"/>
        </pc:sldMkLst>
      </pc:sldChg>
      <pc:sldChg chg="addSp modSp new mod">
        <pc:chgData name="Kirpal Madahar" userId="bc77c1194010968d" providerId="LiveId" clId="{FF26A669-C645-427B-B10C-73A87E307ABE}" dt="2024-01-03T17:21:01.849" v="5719" actId="20577"/>
        <pc:sldMkLst>
          <pc:docMk/>
          <pc:sldMk cId="3125894541" sldId="270"/>
        </pc:sldMkLst>
        <pc:spChg chg="mod">
          <ac:chgData name="Kirpal Madahar" userId="bc77c1194010968d" providerId="LiveId" clId="{FF26A669-C645-427B-B10C-73A87E307ABE}" dt="2024-01-03T17:21:01.849" v="5719" actId="20577"/>
          <ac:spMkLst>
            <pc:docMk/>
            <pc:sldMk cId="3125894541" sldId="270"/>
            <ac:spMk id="2" creationId="{5EC874F7-7840-AD60-33B5-B034663CEEB1}"/>
          </ac:spMkLst>
        </pc:spChg>
        <pc:spChg chg="mod">
          <ac:chgData name="Kirpal Madahar" userId="bc77c1194010968d" providerId="LiveId" clId="{FF26A669-C645-427B-B10C-73A87E307ABE}" dt="2024-01-03T15:46:41.774" v="811" actId="20577"/>
          <ac:spMkLst>
            <pc:docMk/>
            <pc:sldMk cId="3125894541" sldId="270"/>
            <ac:spMk id="3" creationId="{E799BD56-71D0-06E7-EE2B-A342BE628460}"/>
          </ac:spMkLst>
        </pc:spChg>
        <pc:picChg chg="add mod modCrop">
          <ac:chgData name="Kirpal Madahar" userId="bc77c1194010968d" providerId="LiveId" clId="{FF26A669-C645-427B-B10C-73A87E307ABE}" dt="2024-01-03T15:51:38.485" v="1064" actId="14100"/>
          <ac:picMkLst>
            <pc:docMk/>
            <pc:sldMk cId="3125894541" sldId="270"/>
            <ac:picMk id="5" creationId="{87FD8F25-60B0-A9E2-E7E4-2D48AEAF799F}"/>
          </ac:picMkLst>
        </pc:picChg>
        <pc:picChg chg="add mod modCrop">
          <ac:chgData name="Kirpal Madahar" userId="bc77c1194010968d" providerId="LiveId" clId="{FF26A669-C645-427B-B10C-73A87E307ABE}" dt="2024-01-03T15:47:43.625" v="817" actId="732"/>
          <ac:picMkLst>
            <pc:docMk/>
            <pc:sldMk cId="3125894541" sldId="270"/>
            <ac:picMk id="7" creationId="{A5013448-7111-6551-1ADA-3B1F02669CBD}"/>
          </ac:picMkLst>
        </pc:picChg>
      </pc:sldChg>
      <pc:sldChg chg="addSp modSp new mod">
        <pc:chgData name="Kirpal Madahar" userId="bc77c1194010968d" providerId="LiveId" clId="{FF26A669-C645-427B-B10C-73A87E307ABE}" dt="2024-01-03T17:21:19.590" v="5723" actId="113"/>
        <pc:sldMkLst>
          <pc:docMk/>
          <pc:sldMk cId="4018683991" sldId="271"/>
        </pc:sldMkLst>
        <pc:spChg chg="mod">
          <ac:chgData name="Kirpal Madahar" userId="bc77c1194010968d" providerId="LiveId" clId="{FF26A669-C645-427B-B10C-73A87E307ABE}" dt="2024-01-03T17:21:19.590" v="5723" actId="113"/>
          <ac:spMkLst>
            <pc:docMk/>
            <pc:sldMk cId="4018683991" sldId="271"/>
            <ac:spMk id="2" creationId="{14E27F98-A39E-179A-4D65-E45E196DA304}"/>
          </ac:spMkLst>
        </pc:spChg>
        <pc:spChg chg="mod">
          <ac:chgData name="Kirpal Madahar" userId="bc77c1194010968d" providerId="LiveId" clId="{FF26A669-C645-427B-B10C-73A87E307ABE}" dt="2024-01-03T15:54:54.726" v="1255" actId="20577"/>
          <ac:spMkLst>
            <pc:docMk/>
            <pc:sldMk cId="4018683991" sldId="271"/>
            <ac:spMk id="3" creationId="{D629037C-753A-FACA-F40E-C66B0485FD63}"/>
          </ac:spMkLst>
        </pc:spChg>
        <pc:picChg chg="add mod modCrop">
          <ac:chgData name="Kirpal Madahar" userId="bc77c1194010968d" providerId="LiveId" clId="{FF26A669-C645-427B-B10C-73A87E307ABE}" dt="2024-01-03T15:55:22.548" v="1260" actId="732"/>
          <ac:picMkLst>
            <pc:docMk/>
            <pc:sldMk cId="4018683991" sldId="271"/>
            <ac:picMk id="5" creationId="{7B29F97F-8EF9-FB9A-6388-6C950A3ECD64}"/>
          </ac:picMkLst>
        </pc:picChg>
      </pc:sldChg>
      <pc:sldChg chg="addSp modSp new mod">
        <pc:chgData name="Kirpal Madahar" userId="bc77c1194010968d" providerId="LiveId" clId="{FF26A669-C645-427B-B10C-73A87E307ABE}" dt="2024-01-03T17:21:12" v="5721" actId="122"/>
        <pc:sldMkLst>
          <pc:docMk/>
          <pc:sldMk cId="841017549" sldId="272"/>
        </pc:sldMkLst>
        <pc:spChg chg="mod">
          <ac:chgData name="Kirpal Madahar" userId="bc77c1194010968d" providerId="LiveId" clId="{FF26A669-C645-427B-B10C-73A87E307ABE}" dt="2024-01-03T17:21:12" v="5721" actId="122"/>
          <ac:spMkLst>
            <pc:docMk/>
            <pc:sldMk cId="841017549" sldId="272"/>
            <ac:spMk id="2" creationId="{EA8D67CF-889B-F4C2-3E52-7F9A820B03A6}"/>
          </ac:spMkLst>
        </pc:spChg>
        <pc:spChg chg="mod">
          <ac:chgData name="Kirpal Madahar" userId="bc77c1194010968d" providerId="LiveId" clId="{FF26A669-C645-427B-B10C-73A87E307ABE}" dt="2024-01-03T15:59:26.366" v="1596" actId="20577"/>
          <ac:spMkLst>
            <pc:docMk/>
            <pc:sldMk cId="841017549" sldId="272"/>
            <ac:spMk id="3" creationId="{00C2CA78-121C-EC6A-87AF-B6E4C72A37D4}"/>
          </ac:spMkLst>
        </pc:spChg>
        <pc:picChg chg="add mod">
          <ac:chgData name="Kirpal Madahar" userId="bc77c1194010968d" providerId="LiveId" clId="{FF26A669-C645-427B-B10C-73A87E307ABE}" dt="2024-01-03T16:00:09.058" v="1600" actId="14100"/>
          <ac:picMkLst>
            <pc:docMk/>
            <pc:sldMk cId="841017549" sldId="272"/>
            <ac:picMk id="4" creationId="{FC223458-BD33-1BAF-DB7B-67C796B82B86}"/>
          </ac:picMkLst>
        </pc:picChg>
      </pc:sldChg>
      <pc:sldChg chg="addSp modSp new mod">
        <pc:chgData name="Kirpal Madahar" userId="bc77c1194010968d" providerId="LiveId" clId="{FF26A669-C645-427B-B10C-73A87E307ABE}" dt="2024-01-03T16:06:15.624" v="2072" actId="20577"/>
        <pc:sldMkLst>
          <pc:docMk/>
          <pc:sldMk cId="2131919583" sldId="273"/>
        </pc:sldMkLst>
        <pc:spChg chg="mod">
          <ac:chgData name="Kirpal Madahar" userId="bc77c1194010968d" providerId="LiveId" clId="{FF26A669-C645-427B-B10C-73A87E307ABE}" dt="2024-01-03T16:00:46.643" v="1641" actId="20577"/>
          <ac:spMkLst>
            <pc:docMk/>
            <pc:sldMk cId="2131919583" sldId="273"/>
            <ac:spMk id="2" creationId="{129E2224-475E-DE5F-1F49-1B8269BE754A}"/>
          </ac:spMkLst>
        </pc:spChg>
        <pc:spChg chg="mod">
          <ac:chgData name="Kirpal Madahar" userId="bc77c1194010968d" providerId="LiveId" clId="{FF26A669-C645-427B-B10C-73A87E307ABE}" dt="2024-01-03T16:03:14.225" v="1701" actId="20577"/>
          <ac:spMkLst>
            <pc:docMk/>
            <pc:sldMk cId="2131919583" sldId="273"/>
            <ac:spMk id="3" creationId="{3F6BE367-5FC5-6BCE-CE3B-75EC33772E7C}"/>
          </ac:spMkLst>
        </pc:spChg>
        <pc:graphicFrameChg chg="add mod modGraphic">
          <ac:chgData name="Kirpal Madahar" userId="bc77c1194010968d" providerId="LiveId" clId="{FF26A669-C645-427B-B10C-73A87E307ABE}" dt="2024-01-03T16:06:15.624" v="2072" actId="20577"/>
          <ac:graphicFrameMkLst>
            <pc:docMk/>
            <pc:sldMk cId="2131919583" sldId="273"/>
            <ac:graphicFrameMk id="6" creationId="{82B86B9F-9E17-DCC6-5654-5BD8BCC70F72}"/>
          </ac:graphicFrameMkLst>
        </pc:graphicFrameChg>
        <pc:picChg chg="add mod modCrop">
          <ac:chgData name="Kirpal Madahar" userId="bc77c1194010968d" providerId="LiveId" clId="{FF26A669-C645-427B-B10C-73A87E307ABE}" dt="2024-01-03T16:02:47.828" v="1685" actId="14100"/>
          <ac:picMkLst>
            <pc:docMk/>
            <pc:sldMk cId="2131919583" sldId="273"/>
            <ac:picMk id="5" creationId="{871923B8-CED2-25E6-D42A-0E02E5F39D83}"/>
          </ac:picMkLst>
        </pc:picChg>
      </pc:sldChg>
      <pc:sldChg chg="modSp new mod">
        <pc:chgData name="Kirpal Madahar" userId="bc77c1194010968d" providerId="LiveId" clId="{FF26A669-C645-427B-B10C-73A87E307ABE}" dt="2024-01-03T17:21:45.127" v="5736" actId="20577"/>
        <pc:sldMkLst>
          <pc:docMk/>
          <pc:sldMk cId="3272007764" sldId="274"/>
        </pc:sldMkLst>
        <pc:spChg chg="mod">
          <ac:chgData name="Kirpal Madahar" userId="bc77c1194010968d" providerId="LiveId" clId="{FF26A669-C645-427B-B10C-73A87E307ABE}" dt="2024-01-03T17:21:45.127" v="5736" actId="20577"/>
          <ac:spMkLst>
            <pc:docMk/>
            <pc:sldMk cId="3272007764" sldId="274"/>
            <ac:spMk id="2" creationId="{6D7DAB68-7ED6-D7CA-5582-E3040F4D4BC2}"/>
          </ac:spMkLst>
        </pc:spChg>
        <pc:spChg chg="mod">
          <ac:chgData name="Kirpal Madahar" userId="bc77c1194010968d" providerId="LiveId" clId="{FF26A669-C645-427B-B10C-73A87E307ABE}" dt="2024-01-03T16:10:32.775" v="2296" actId="20577"/>
          <ac:spMkLst>
            <pc:docMk/>
            <pc:sldMk cId="3272007764" sldId="274"/>
            <ac:spMk id="3" creationId="{D865F396-E8B6-D2D7-3D82-2CB240A6318D}"/>
          </ac:spMkLst>
        </pc:spChg>
      </pc:sldChg>
      <pc:sldChg chg="modSp add mod">
        <pc:chgData name="Kirpal Madahar" userId="bc77c1194010968d" providerId="LiveId" clId="{FF26A669-C645-427B-B10C-73A87E307ABE}" dt="2024-01-03T17:21:51.874" v="5737" actId="113"/>
        <pc:sldMkLst>
          <pc:docMk/>
          <pc:sldMk cId="2352288763" sldId="275"/>
        </pc:sldMkLst>
        <pc:spChg chg="mod">
          <ac:chgData name="Kirpal Madahar" userId="bc77c1194010968d" providerId="LiveId" clId="{FF26A669-C645-427B-B10C-73A87E307ABE}" dt="2024-01-03T17:21:51.874" v="5737" actId="113"/>
          <ac:spMkLst>
            <pc:docMk/>
            <pc:sldMk cId="2352288763" sldId="275"/>
            <ac:spMk id="2" creationId="{6D7DAB68-7ED6-D7CA-5582-E3040F4D4BC2}"/>
          </ac:spMkLst>
        </pc:spChg>
        <pc:spChg chg="mod">
          <ac:chgData name="Kirpal Madahar" userId="bc77c1194010968d" providerId="LiveId" clId="{FF26A669-C645-427B-B10C-73A87E307ABE}" dt="2024-01-03T16:10:27.890" v="2288" actId="207"/>
          <ac:spMkLst>
            <pc:docMk/>
            <pc:sldMk cId="2352288763" sldId="275"/>
            <ac:spMk id="3" creationId="{D865F396-E8B6-D2D7-3D82-2CB240A6318D}"/>
          </ac:spMkLst>
        </pc:spChg>
      </pc:sldChg>
      <pc:sldChg chg="addSp modSp new mod">
        <pc:chgData name="Kirpal Madahar" userId="bc77c1194010968d" providerId="LiveId" clId="{FF26A669-C645-427B-B10C-73A87E307ABE}" dt="2024-01-03T17:22:01.516" v="5739" actId="113"/>
        <pc:sldMkLst>
          <pc:docMk/>
          <pc:sldMk cId="1352528558" sldId="276"/>
        </pc:sldMkLst>
        <pc:spChg chg="mod">
          <ac:chgData name="Kirpal Madahar" userId="bc77c1194010968d" providerId="LiveId" clId="{FF26A669-C645-427B-B10C-73A87E307ABE}" dt="2024-01-03T17:22:01.516" v="5739" actId="113"/>
          <ac:spMkLst>
            <pc:docMk/>
            <pc:sldMk cId="1352528558" sldId="276"/>
            <ac:spMk id="2" creationId="{3822CC9C-2E7B-3645-84E7-B24920BEEB94}"/>
          </ac:spMkLst>
        </pc:spChg>
        <pc:spChg chg="mod">
          <ac:chgData name="Kirpal Madahar" userId="bc77c1194010968d" providerId="LiveId" clId="{FF26A669-C645-427B-B10C-73A87E307ABE}" dt="2024-01-03T16:13:19.076" v="2363" actId="20577"/>
          <ac:spMkLst>
            <pc:docMk/>
            <pc:sldMk cId="1352528558" sldId="276"/>
            <ac:spMk id="3" creationId="{C3A5AA4E-6559-8952-6139-02E6FD169E82}"/>
          </ac:spMkLst>
        </pc:spChg>
        <pc:graphicFrameChg chg="add mod modGraphic">
          <ac:chgData name="Kirpal Madahar" userId="bc77c1194010968d" providerId="LiveId" clId="{FF26A669-C645-427B-B10C-73A87E307ABE}" dt="2024-01-03T16:13:06.699" v="2362" actId="122"/>
          <ac:graphicFrameMkLst>
            <pc:docMk/>
            <pc:sldMk cId="1352528558" sldId="276"/>
            <ac:graphicFrameMk id="4" creationId="{1441627E-A60C-635E-7BF7-D22C2F0123E9}"/>
          </ac:graphicFrameMkLst>
        </pc:graphicFrameChg>
        <pc:picChg chg="add mod modCrop">
          <ac:chgData name="Kirpal Madahar" userId="bc77c1194010968d" providerId="LiveId" clId="{FF26A669-C645-427B-B10C-73A87E307ABE}" dt="2024-01-03T16:12:50.707" v="2356" actId="14100"/>
          <ac:picMkLst>
            <pc:docMk/>
            <pc:sldMk cId="1352528558" sldId="276"/>
            <ac:picMk id="6" creationId="{7FC53503-7A61-0AFA-7C5B-5ACB678CA7CB}"/>
          </ac:picMkLst>
        </pc:picChg>
      </pc:sldChg>
      <pc:sldChg chg="modSp add mod">
        <pc:chgData name="Kirpal Madahar" userId="bc77c1194010968d" providerId="LiveId" clId="{FF26A669-C645-427B-B10C-73A87E307ABE}" dt="2024-01-03T17:22:09.036" v="5741" actId="122"/>
        <pc:sldMkLst>
          <pc:docMk/>
          <pc:sldMk cId="3667386831" sldId="277"/>
        </pc:sldMkLst>
        <pc:spChg chg="mod">
          <ac:chgData name="Kirpal Madahar" userId="bc77c1194010968d" providerId="LiveId" clId="{FF26A669-C645-427B-B10C-73A87E307ABE}" dt="2024-01-03T17:22:09.036" v="5741" actId="122"/>
          <ac:spMkLst>
            <pc:docMk/>
            <pc:sldMk cId="3667386831" sldId="277"/>
            <ac:spMk id="2" creationId="{3822CC9C-2E7B-3645-84E7-B24920BEEB94}"/>
          </ac:spMkLst>
        </pc:spChg>
        <pc:spChg chg="mod">
          <ac:chgData name="Kirpal Madahar" userId="bc77c1194010968d" providerId="LiveId" clId="{FF26A669-C645-427B-B10C-73A87E307ABE}" dt="2024-01-03T16:13:41.401" v="2377" actId="20577"/>
          <ac:spMkLst>
            <pc:docMk/>
            <pc:sldMk cId="3667386831" sldId="277"/>
            <ac:spMk id="3" creationId="{C3A5AA4E-6559-8952-6139-02E6FD169E82}"/>
          </ac:spMkLst>
        </pc:spChg>
        <pc:graphicFrameChg chg="modGraphic">
          <ac:chgData name="Kirpal Madahar" userId="bc77c1194010968d" providerId="LiveId" clId="{FF26A669-C645-427B-B10C-73A87E307ABE}" dt="2024-01-03T16:13:47.986" v="2378" actId="207"/>
          <ac:graphicFrameMkLst>
            <pc:docMk/>
            <pc:sldMk cId="3667386831" sldId="277"/>
            <ac:graphicFrameMk id="4" creationId="{1441627E-A60C-635E-7BF7-D22C2F0123E9}"/>
          </ac:graphicFrameMkLst>
        </pc:graphicFrameChg>
      </pc:sldChg>
      <pc:sldChg chg="addSp modSp new mod">
        <pc:chgData name="Kirpal Madahar" userId="bc77c1194010968d" providerId="LiveId" clId="{FF26A669-C645-427B-B10C-73A87E307ABE}" dt="2024-01-03T17:22:24.866" v="5761" actId="20577"/>
        <pc:sldMkLst>
          <pc:docMk/>
          <pc:sldMk cId="118067211" sldId="278"/>
        </pc:sldMkLst>
        <pc:spChg chg="mod">
          <ac:chgData name="Kirpal Madahar" userId="bc77c1194010968d" providerId="LiveId" clId="{FF26A669-C645-427B-B10C-73A87E307ABE}" dt="2024-01-03T17:22:24.866" v="5761" actId="20577"/>
          <ac:spMkLst>
            <pc:docMk/>
            <pc:sldMk cId="118067211" sldId="278"/>
            <ac:spMk id="2" creationId="{07835FAC-F192-BEE5-CCF6-D8108EC3C5E9}"/>
          </ac:spMkLst>
        </pc:spChg>
        <pc:spChg chg="mod">
          <ac:chgData name="Kirpal Madahar" userId="bc77c1194010968d" providerId="LiveId" clId="{FF26A669-C645-427B-B10C-73A87E307ABE}" dt="2024-01-03T16:14:47.958" v="2484" actId="5793"/>
          <ac:spMkLst>
            <pc:docMk/>
            <pc:sldMk cId="118067211" sldId="278"/>
            <ac:spMk id="3" creationId="{50F62ACC-2CDC-318A-8A19-4598CADCACAA}"/>
          </ac:spMkLst>
        </pc:spChg>
        <pc:graphicFrameChg chg="add mod modGraphic">
          <ac:chgData name="Kirpal Madahar" userId="bc77c1194010968d" providerId="LiveId" clId="{FF26A669-C645-427B-B10C-73A87E307ABE}" dt="2024-01-03T16:15:44.499" v="2504" actId="20577"/>
          <ac:graphicFrameMkLst>
            <pc:docMk/>
            <pc:sldMk cId="118067211" sldId="278"/>
            <ac:graphicFrameMk id="4" creationId="{A35FE562-A292-B2B4-AD14-E54E8F5A5828}"/>
          </ac:graphicFrameMkLst>
        </pc:graphicFrameChg>
      </pc:sldChg>
      <pc:sldChg chg="modSp add mod">
        <pc:chgData name="Kirpal Madahar" userId="bc77c1194010968d" providerId="LiveId" clId="{FF26A669-C645-427B-B10C-73A87E307ABE}" dt="2024-01-03T17:22:42.586" v="5764" actId="207"/>
        <pc:sldMkLst>
          <pc:docMk/>
          <pc:sldMk cId="1180403669" sldId="279"/>
        </pc:sldMkLst>
        <pc:spChg chg="mod">
          <ac:chgData name="Kirpal Madahar" userId="bc77c1194010968d" providerId="LiveId" clId="{FF26A669-C645-427B-B10C-73A87E307ABE}" dt="2024-01-03T17:22:37.502" v="5763" actId="122"/>
          <ac:spMkLst>
            <pc:docMk/>
            <pc:sldMk cId="1180403669" sldId="279"/>
            <ac:spMk id="2" creationId="{07835FAC-F192-BEE5-CCF6-D8108EC3C5E9}"/>
          </ac:spMkLst>
        </pc:spChg>
        <pc:spChg chg="mod">
          <ac:chgData name="Kirpal Madahar" userId="bc77c1194010968d" providerId="LiveId" clId="{FF26A669-C645-427B-B10C-73A87E307ABE}" dt="2024-01-03T17:22:42.586" v="5764" actId="207"/>
          <ac:spMkLst>
            <pc:docMk/>
            <pc:sldMk cId="1180403669" sldId="279"/>
            <ac:spMk id="3" creationId="{50F62ACC-2CDC-318A-8A19-4598CADCACAA}"/>
          </ac:spMkLst>
        </pc:spChg>
        <pc:graphicFrameChg chg="mod modGraphic">
          <ac:chgData name="Kirpal Madahar" userId="bc77c1194010968d" providerId="LiveId" clId="{FF26A669-C645-427B-B10C-73A87E307ABE}" dt="2024-01-03T16:16:25.411" v="2533" actId="14100"/>
          <ac:graphicFrameMkLst>
            <pc:docMk/>
            <pc:sldMk cId="1180403669" sldId="279"/>
            <ac:graphicFrameMk id="4" creationId="{A35FE562-A292-B2B4-AD14-E54E8F5A5828}"/>
          </ac:graphicFrameMkLst>
        </pc:graphicFrameChg>
      </pc:sldChg>
      <pc:sldChg chg="modSp new mod">
        <pc:chgData name="Kirpal Madahar" userId="bc77c1194010968d" providerId="LiveId" clId="{FF26A669-C645-427B-B10C-73A87E307ABE}" dt="2024-01-03T17:22:55.868" v="5769" actId="20577"/>
        <pc:sldMkLst>
          <pc:docMk/>
          <pc:sldMk cId="316542424" sldId="280"/>
        </pc:sldMkLst>
        <pc:spChg chg="mod">
          <ac:chgData name="Kirpal Madahar" userId="bc77c1194010968d" providerId="LiveId" clId="{FF26A669-C645-427B-B10C-73A87E307ABE}" dt="2024-01-03T17:22:55.868" v="5769" actId="20577"/>
          <ac:spMkLst>
            <pc:docMk/>
            <pc:sldMk cId="316542424" sldId="280"/>
            <ac:spMk id="2" creationId="{B227C884-CD5D-1EE9-5EAB-EC885E269498}"/>
          </ac:spMkLst>
        </pc:spChg>
        <pc:spChg chg="mod">
          <ac:chgData name="Kirpal Madahar" userId="bc77c1194010968d" providerId="LiveId" clId="{FF26A669-C645-427B-B10C-73A87E307ABE}" dt="2024-01-03T16:18:08.841" v="2682" actId="20577"/>
          <ac:spMkLst>
            <pc:docMk/>
            <pc:sldMk cId="316542424" sldId="280"/>
            <ac:spMk id="3" creationId="{22084587-184F-10F7-9C1A-DCA911D48DA9}"/>
          </ac:spMkLst>
        </pc:spChg>
      </pc:sldChg>
      <pc:sldChg chg="modSp add mod">
        <pc:chgData name="Kirpal Madahar" userId="bc77c1194010968d" providerId="LiveId" clId="{FF26A669-C645-427B-B10C-73A87E307ABE}" dt="2024-01-03T17:23:09.918" v="5770" actId="207"/>
        <pc:sldMkLst>
          <pc:docMk/>
          <pc:sldMk cId="1773963586" sldId="281"/>
        </pc:sldMkLst>
        <pc:spChg chg="mod">
          <ac:chgData name="Kirpal Madahar" userId="bc77c1194010968d" providerId="LiveId" clId="{FF26A669-C645-427B-B10C-73A87E307ABE}" dt="2024-01-03T17:23:09.918" v="5770" actId="207"/>
          <ac:spMkLst>
            <pc:docMk/>
            <pc:sldMk cId="1773963586" sldId="281"/>
            <ac:spMk id="3" creationId="{22084587-184F-10F7-9C1A-DCA911D48DA9}"/>
          </ac:spMkLst>
        </pc:spChg>
      </pc:sldChg>
      <pc:sldChg chg="addSp modSp new mod">
        <pc:chgData name="Kirpal Madahar" userId="bc77c1194010968d" providerId="LiveId" clId="{FF26A669-C645-427B-B10C-73A87E307ABE}" dt="2024-01-03T17:23:21.719" v="5771" actId="122"/>
        <pc:sldMkLst>
          <pc:docMk/>
          <pc:sldMk cId="3333868608" sldId="282"/>
        </pc:sldMkLst>
        <pc:spChg chg="mod">
          <ac:chgData name="Kirpal Madahar" userId="bc77c1194010968d" providerId="LiveId" clId="{FF26A669-C645-427B-B10C-73A87E307ABE}" dt="2024-01-03T17:23:21.719" v="5771" actId="122"/>
          <ac:spMkLst>
            <pc:docMk/>
            <pc:sldMk cId="3333868608" sldId="282"/>
            <ac:spMk id="2" creationId="{3E85A2F7-B560-49FC-1EFB-7B6BE73C8BF7}"/>
          </ac:spMkLst>
        </pc:spChg>
        <pc:spChg chg="mod">
          <ac:chgData name="Kirpal Madahar" userId="bc77c1194010968d" providerId="LiveId" clId="{FF26A669-C645-427B-B10C-73A87E307ABE}" dt="2024-01-03T16:21:28.403" v="2828" actId="20577"/>
          <ac:spMkLst>
            <pc:docMk/>
            <pc:sldMk cId="3333868608" sldId="282"/>
            <ac:spMk id="3" creationId="{EB78A213-8376-6989-531C-92393F2AF6DD}"/>
          </ac:spMkLst>
        </pc:spChg>
        <pc:graphicFrameChg chg="add mod modGraphic">
          <ac:chgData name="Kirpal Madahar" userId="bc77c1194010968d" providerId="LiveId" clId="{FF26A669-C645-427B-B10C-73A87E307ABE}" dt="2024-01-03T16:24:11.406" v="2952" actId="20577"/>
          <ac:graphicFrameMkLst>
            <pc:docMk/>
            <pc:sldMk cId="3333868608" sldId="282"/>
            <ac:graphicFrameMk id="6" creationId="{B51236E2-AFB0-6E47-D46E-732C5050A1B1}"/>
          </ac:graphicFrameMkLst>
        </pc:graphicFrameChg>
        <pc:picChg chg="add mod modCrop">
          <ac:chgData name="Kirpal Madahar" userId="bc77c1194010968d" providerId="LiveId" clId="{FF26A669-C645-427B-B10C-73A87E307ABE}" dt="2024-01-03T16:22:02.530" v="2836" actId="14100"/>
          <ac:picMkLst>
            <pc:docMk/>
            <pc:sldMk cId="3333868608" sldId="282"/>
            <ac:picMk id="5" creationId="{F3FC4A0C-E1C3-D773-C575-C04CD31F6D2F}"/>
          </ac:picMkLst>
        </pc:picChg>
      </pc:sldChg>
      <pc:sldChg chg="addSp delSp modSp add mod">
        <pc:chgData name="Kirpal Madahar" userId="bc77c1194010968d" providerId="LiveId" clId="{FF26A669-C645-427B-B10C-73A87E307ABE}" dt="2024-01-03T17:23:29.955" v="5772" actId="113"/>
        <pc:sldMkLst>
          <pc:docMk/>
          <pc:sldMk cId="3587914370" sldId="283"/>
        </pc:sldMkLst>
        <pc:spChg chg="mod">
          <ac:chgData name="Kirpal Madahar" userId="bc77c1194010968d" providerId="LiveId" clId="{FF26A669-C645-427B-B10C-73A87E307ABE}" dt="2024-01-03T17:23:29.955" v="5772" actId="113"/>
          <ac:spMkLst>
            <pc:docMk/>
            <pc:sldMk cId="3587914370" sldId="283"/>
            <ac:spMk id="2" creationId="{3E85A2F7-B560-49FC-1EFB-7B6BE73C8BF7}"/>
          </ac:spMkLst>
        </pc:spChg>
        <pc:picChg chg="del">
          <ac:chgData name="Kirpal Madahar" userId="bc77c1194010968d" providerId="LiveId" clId="{FF26A669-C645-427B-B10C-73A87E307ABE}" dt="2024-01-03T16:25:11.358" v="2954" actId="21"/>
          <ac:picMkLst>
            <pc:docMk/>
            <pc:sldMk cId="3587914370" sldId="283"/>
            <ac:picMk id="5" creationId="{F3FC4A0C-E1C3-D773-C575-C04CD31F6D2F}"/>
          </ac:picMkLst>
        </pc:picChg>
        <pc:picChg chg="add mod modCrop">
          <ac:chgData name="Kirpal Madahar" userId="bc77c1194010968d" providerId="LiveId" clId="{FF26A669-C645-427B-B10C-73A87E307ABE}" dt="2024-01-03T16:25:50.637" v="2959" actId="14100"/>
          <ac:picMkLst>
            <pc:docMk/>
            <pc:sldMk cId="3587914370" sldId="283"/>
            <ac:picMk id="7" creationId="{A97EC85A-D6E1-183D-67A8-50ED0C267FFB}"/>
          </ac:picMkLst>
        </pc:picChg>
      </pc:sldChg>
      <pc:sldChg chg="addSp modSp new mod">
        <pc:chgData name="Kirpal Madahar" userId="bc77c1194010968d" providerId="LiveId" clId="{FF26A669-C645-427B-B10C-73A87E307ABE}" dt="2024-01-03T17:23:51.276" v="5803" actId="20577"/>
        <pc:sldMkLst>
          <pc:docMk/>
          <pc:sldMk cId="1404298285" sldId="284"/>
        </pc:sldMkLst>
        <pc:spChg chg="mod">
          <ac:chgData name="Kirpal Madahar" userId="bc77c1194010968d" providerId="LiveId" clId="{FF26A669-C645-427B-B10C-73A87E307ABE}" dt="2024-01-03T17:23:51.276" v="5803" actId="20577"/>
          <ac:spMkLst>
            <pc:docMk/>
            <pc:sldMk cId="1404298285" sldId="284"/>
            <ac:spMk id="2" creationId="{8D0650F5-6852-0C5B-187E-9A78E8C9F780}"/>
          </ac:spMkLst>
        </pc:spChg>
        <pc:spChg chg="mod">
          <ac:chgData name="Kirpal Madahar" userId="bc77c1194010968d" providerId="LiveId" clId="{FF26A669-C645-427B-B10C-73A87E307ABE}" dt="2024-01-03T16:29:14.776" v="3216" actId="20577"/>
          <ac:spMkLst>
            <pc:docMk/>
            <pc:sldMk cId="1404298285" sldId="284"/>
            <ac:spMk id="3" creationId="{4FD6B065-07DA-88AD-7F95-A1CFBD74C036}"/>
          </ac:spMkLst>
        </pc:spChg>
        <pc:graphicFrameChg chg="add mod modGraphic">
          <ac:chgData name="Kirpal Madahar" userId="bc77c1194010968d" providerId="LiveId" clId="{FF26A669-C645-427B-B10C-73A87E307ABE}" dt="2024-01-03T16:30:08.191" v="3269" actId="20577"/>
          <ac:graphicFrameMkLst>
            <pc:docMk/>
            <pc:sldMk cId="1404298285" sldId="284"/>
            <ac:graphicFrameMk id="4" creationId="{A741FBCB-F4D8-1D2F-5193-DD2CE0419A7E}"/>
          </ac:graphicFrameMkLst>
        </pc:graphicFrameChg>
      </pc:sldChg>
      <pc:sldChg chg="modSp add mod">
        <pc:chgData name="Kirpal Madahar" userId="bc77c1194010968d" providerId="LiveId" clId="{FF26A669-C645-427B-B10C-73A87E307ABE}" dt="2024-01-03T17:24:05.765" v="5829" actId="20577"/>
        <pc:sldMkLst>
          <pc:docMk/>
          <pc:sldMk cId="3968297103" sldId="285"/>
        </pc:sldMkLst>
        <pc:spChg chg="mod">
          <ac:chgData name="Kirpal Madahar" userId="bc77c1194010968d" providerId="LiveId" clId="{FF26A669-C645-427B-B10C-73A87E307ABE}" dt="2024-01-03T17:24:05.765" v="5829" actId="20577"/>
          <ac:spMkLst>
            <pc:docMk/>
            <pc:sldMk cId="3968297103" sldId="285"/>
            <ac:spMk id="2" creationId="{8D0650F5-6852-0C5B-187E-9A78E8C9F780}"/>
          </ac:spMkLst>
        </pc:spChg>
        <pc:spChg chg="mod">
          <ac:chgData name="Kirpal Madahar" userId="bc77c1194010968d" providerId="LiveId" clId="{FF26A669-C645-427B-B10C-73A87E307ABE}" dt="2024-01-03T16:31:35.015" v="3328" actId="207"/>
          <ac:spMkLst>
            <pc:docMk/>
            <pc:sldMk cId="3968297103" sldId="285"/>
            <ac:spMk id="3" creationId="{4FD6B065-07DA-88AD-7F95-A1CFBD74C036}"/>
          </ac:spMkLst>
        </pc:spChg>
        <pc:graphicFrameChg chg="modGraphic">
          <ac:chgData name="Kirpal Madahar" userId="bc77c1194010968d" providerId="LiveId" clId="{FF26A669-C645-427B-B10C-73A87E307ABE}" dt="2024-01-03T16:32:08.273" v="3355" actId="207"/>
          <ac:graphicFrameMkLst>
            <pc:docMk/>
            <pc:sldMk cId="3968297103" sldId="285"/>
            <ac:graphicFrameMk id="4" creationId="{A741FBCB-F4D8-1D2F-5193-DD2CE0419A7E}"/>
          </ac:graphicFrameMkLst>
        </pc:graphicFrameChg>
      </pc:sldChg>
      <pc:sldChg chg="addSp delSp modSp new mod">
        <pc:chgData name="Kirpal Madahar" userId="bc77c1194010968d" providerId="LiveId" clId="{FF26A669-C645-427B-B10C-73A87E307ABE}" dt="2024-01-03T17:24:18.241" v="5833" actId="122"/>
        <pc:sldMkLst>
          <pc:docMk/>
          <pc:sldMk cId="2107696023" sldId="286"/>
        </pc:sldMkLst>
        <pc:spChg chg="mod">
          <ac:chgData name="Kirpal Madahar" userId="bc77c1194010968d" providerId="LiveId" clId="{FF26A669-C645-427B-B10C-73A87E307ABE}" dt="2024-01-03T17:24:18.241" v="5833" actId="122"/>
          <ac:spMkLst>
            <pc:docMk/>
            <pc:sldMk cId="2107696023" sldId="286"/>
            <ac:spMk id="2" creationId="{725C5886-EE1A-AEF4-4D67-59323AE50B07}"/>
          </ac:spMkLst>
        </pc:spChg>
        <pc:spChg chg="mod">
          <ac:chgData name="Kirpal Madahar" userId="bc77c1194010968d" providerId="LiveId" clId="{FF26A669-C645-427B-B10C-73A87E307ABE}" dt="2024-01-03T16:38:07.230" v="3548" actId="20577"/>
          <ac:spMkLst>
            <pc:docMk/>
            <pc:sldMk cId="2107696023" sldId="286"/>
            <ac:spMk id="3" creationId="{9CC0E8D9-D10B-C1C8-4AC8-AC32CFD28020}"/>
          </ac:spMkLst>
        </pc:spChg>
        <pc:graphicFrameChg chg="add mod modGraphic">
          <ac:chgData name="Kirpal Madahar" userId="bc77c1194010968d" providerId="LiveId" clId="{FF26A669-C645-427B-B10C-73A87E307ABE}" dt="2024-01-03T16:39:41.835" v="3660" actId="122"/>
          <ac:graphicFrameMkLst>
            <pc:docMk/>
            <pc:sldMk cId="2107696023" sldId="286"/>
            <ac:graphicFrameMk id="7" creationId="{D122F34D-F2D0-C952-D6C6-2DEB85ADCFCE}"/>
          </ac:graphicFrameMkLst>
        </pc:graphicFrameChg>
        <pc:picChg chg="add del mod modCrop">
          <ac:chgData name="Kirpal Madahar" userId="bc77c1194010968d" providerId="LiveId" clId="{FF26A669-C645-427B-B10C-73A87E307ABE}" dt="2024-01-03T16:37:34.447" v="3539" actId="21"/>
          <ac:picMkLst>
            <pc:docMk/>
            <pc:sldMk cId="2107696023" sldId="286"/>
            <ac:picMk id="5" creationId="{E726A2A7-60E2-9ACF-815A-5F2B8CCCFB17}"/>
          </ac:picMkLst>
        </pc:picChg>
        <pc:picChg chg="add mod">
          <ac:chgData name="Kirpal Madahar" userId="bc77c1194010968d" providerId="LiveId" clId="{FF26A669-C645-427B-B10C-73A87E307ABE}" dt="2024-01-03T16:39:30.103" v="3658" actId="14100"/>
          <ac:picMkLst>
            <pc:docMk/>
            <pc:sldMk cId="2107696023" sldId="286"/>
            <ac:picMk id="6" creationId="{A2FEE17B-4F9E-0EA3-E046-70C25AC14EA3}"/>
          </ac:picMkLst>
        </pc:picChg>
      </pc:sldChg>
      <pc:sldChg chg="addSp delSp modSp add mod">
        <pc:chgData name="Kirpal Madahar" userId="bc77c1194010968d" providerId="LiveId" clId="{FF26A669-C645-427B-B10C-73A87E307ABE}" dt="2024-01-03T17:24:26.089" v="5835" actId="113"/>
        <pc:sldMkLst>
          <pc:docMk/>
          <pc:sldMk cId="3199221453" sldId="287"/>
        </pc:sldMkLst>
        <pc:spChg chg="mod">
          <ac:chgData name="Kirpal Madahar" userId="bc77c1194010968d" providerId="LiveId" clId="{FF26A669-C645-427B-B10C-73A87E307ABE}" dt="2024-01-03T17:24:26.089" v="5835" actId="113"/>
          <ac:spMkLst>
            <pc:docMk/>
            <pc:sldMk cId="3199221453" sldId="287"/>
            <ac:spMk id="2" creationId="{725C5886-EE1A-AEF4-4D67-59323AE50B07}"/>
          </ac:spMkLst>
        </pc:spChg>
        <pc:spChg chg="mod">
          <ac:chgData name="Kirpal Madahar" userId="bc77c1194010968d" providerId="LiveId" clId="{FF26A669-C645-427B-B10C-73A87E307ABE}" dt="2024-01-03T16:42:00.297" v="3669" actId="14100"/>
          <ac:spMkLst>
            <pc:docMk/>
            <pc:sldMk cId="3199221453" sldId="287"/>
            <ac:spMk id="3" creationId="{9CC0E8D9-D10B-C1C8-4AC8-AC32CFD28020}"/>
          </ac:spMkLst>
        </pc:spChg>
        <pc:graphicFrameChg chg="add mod modGraphic">
          <ac:chgData name="Kirpal Madahar" userId="bc77c1194010968d" providerId="LiveId" clId="{FF26A669-C645-427B-B10C-73A87E307ABE}" dt="2024-01-03T16:44:11.978" v="3752" actId="20577"/>
          <ac:graphicFrameMkLst>
            <pc:docMk/>
            <pc:sldMk cId="3199221453" sldId="287"/>
            <ac:graphicFrameMk id="5" creationId="{FFCCF143-4316-EF4E-7666-3656FE26A627}"/>
          </ac:graphicFrameMkLst>
        </pc:graphicFrameChg>
        <pc:graphicFrameChg chg="modGraphic">
          <ac:chgData name="Kirpal Madahar" userId="bc77c1194010968d" providerId="LiveId" clId="{FF26A669-C645-427B-B10C-73A87E307ABE}" dt="2024-01-03T16:40:43.348" v="3662" actId="14100"/>
          <ac:graphicFrameMkLst>
            <pc:docMk/>
            <pc:sldMk cId="3199221453" sldId="287"/>
            <ac:graphicFrameMk id="7" creationId="{D122F34D-F2D0-C952-D6C6-2DEB85ADCFCE}"/>
          </ac:graphicFrameMkLst>
        </pc:graphicFrameChg>
        <pc:picChg chg="add del mod modCrop">
          <ac:chgData name="Kirpal Madahar" userId="bc77c1194010968d" providerId="LiveId" clId="{FF26A669-C645-427B-B10C-73A87E307ABE}" dt="2024-01-03T16:41:54.721" v="3668" actId="21"/>
          <ac:picMkLst>
            <pc:docMk/>
            <pc:sldMk cId="3199221453" sldId="287"/>
            <ac:picMk id="4" creationId="{3157C14F-255A-4362-8D7A-F1A5D78E3224}"/>
          </ac:picMkLst>
        </pc:picChg>
        <pc:picChg chg="mod">
          <ac:chgData name="Kirpal Madahar" userId="bc77c1194010968d" providerId="LiveId" clId="{FF26A669-C645-427B-B10C-73A87E307ABE}" dt="2024-01-03T16:41:30.632" v="3667" actId="14100"/>
          <ac:picMkLst>
            <pc:docMk/>
            <pc:sldMk cId="3199221453" sldId="287"/>
            <ac:picMk id="6" creationId="{A2FEE17B-4F9E-0EA3-E046-70C25AC14EA3}"/>
          </ac:picMkLst>
        </pc:picChg>
        <pc:picChg chg="add mod modCrop">
          <ac:chgData name="Kirpal Madahar" userId="bc77c1194010968d" providerId="LiveId" clId="{FF26A669-C645-427B-B10C-73A87E307ABE}" dt="2024-01-03T16:44:07.002" v="3751" actId="1076"/>
          <ac:picMkLst>
            <pc:docMk/>
            <pc:sldMk cId="3199221453" sldId="287"/>
            <ac:picMk id="8" creationId="{6E4B0A95-029D-FCB3-A30D-125F3AE7ACA3}"/>
          </ac:picMkLst>
        </pc:picChg>
      </pc:sldChg>
      <pc:sldChg chg="addSp modSp new mod">
        <pc:chgData name="Kirpal Madahar" userId="bc77c1194010968d" providerId="LiveId" clId="{FF26A669-C645-427B-B10C-73A87E307ABE}" dt="2024-01-03T17:24:40.655" v="5837" actId="113"/>
        <pc:sldMkLst>
          <pc:docMk/>
          <pc:sldMk cId="2898817585" sldId="288"/>
        </pc:sldMkLst>
        <pc:spChg chg="mod">
          <ac:chgData name="Kirpal Madahar" userId="bc77c1194010968d" providerId="LiveId" clId="{FF26A669-C645-427B-B10C-73A87E307ABE}" dt="2024-01-03T17:24:40.655" v="5837" actId="113"/>
          <ac:spMkLst>
            <pc:docMk/>
            <pc:sldMk cId="2898817585" sldId="288"/>
            <ac:spMk id="2" creationId="{65964152-859F-BEC0-4D36-E5B115C996A6}"/>
          </ac:spMkLst>
        </pc:spChg>
        <pc:spChg chg="mod">
          <ac:chgData name="Kirpal Madahar" userId="bc77c1194010968d" providerId="LiveId" clId="{FF26A669-C645-427B-B10C-73A87E307ABE}" dt="2024-01-03T16:47:09.032" v="3932" actId="5793"/>
          <ac:spMkLst>
            <pc:docMk/>
            <pc:sldMk cId="2898817585" sldId="288"/>
            <ac:spMk id="3" creationId="{FB46DC4D-FBEA-0BB0-5E75-766F9DC3CB1D}"/>
          </ac:spMkLst>
        </pc:spChg>
        <pc:picChg chg="add mod modCrop">
          <ac:chgData name="Kirpal Madahar" userId="bc77c1194010968d" providerId="LiveId" clId="{FF26A669-C645-427B-B10C-73A87E307ABE}" dt="2024-01-03T16:47:13.417" v="3933" actId="14100"/>
          <ac:picMkLst>
            <pc:docMk/>
            <pc:sldMk cId="2898817585" sldId="288"/>
            <ac:picMk id="5" creationId="{59925958-A022-6A99-74B1-2912A20A4584}"/>
          </ac:picMkLst>
        </pc:picChg>
      </pc:sldChg>
      <pc:sldChg chg="modSp new del mod">
        <pc:chgData name="Kirpal Madahar" userId="bc77c1194010968d" providerId="LiveId" clId="{FF26A669-C645-427B-B10C-73A87E307ABE}" dt="2024-01-03T16:49:11.080" v="4016" actId="2696"/>
        <pc:sldMkLst>
          <pc:docMk/>
          <pc:sldMk cId="3544252616" sldId="289"/>
        </pc:sldMkLst>
        <pc:spChg chg="mod">
          <ac:chgData name="Kirpal Madahar" userId="bc77c1194010968d" providerId="LiveId" clId="{FF26A669-C645-427B-B10C-73A87E307ABE}" dt="2024-01-03T16:48:15.862" v="3977" actId="20577"/>
          <ac:spMkLst>
            <pc:docMk/>
            <pc:sldMk cId="3544252616" sldId="289"/>
            <ac:spMk id="3" creationId="{3DEE2DCC-A131-8796-33EB-1D7644BBFED1}"/>
          </ac:spMkLst>
        </pc:spChg>
      </pc:sldChg>
      <pc:sldChg chg="delSp modSp add mod">
        <pc:chgData name="Kirpal Madahar" userId="bc77c1194010968d" providerId="LiveId" clId="{FF26A669-C645-427B-B10C-73A87E307ABE}" dt="2024-01-03T17:25:09.514" v="5859" actId="20577"/>
        <pc:sldMkLst>
          <pc:docMk/>
          <pc:sldMk cId="297214031" sldId="290"/>
        </pc:sldMkLst>
        <pc:spChg chg="mod">
          <ac:chgData name="Kirpal Madahar" userId="bc77c1194010968d" providerId="LiveId" clId="{FF26A669-C645-427B-B10C-73A87E307ABE}" dt="2024-01-03T17:24:47.545" v="5839" actId="122"/>
          <ac:spMkLst>
            <pc:docMk/>
            <pc:sldMk cId="297214031" sldId="290"/>
            <ac:spMk id="2" creationId="{725C5886-EE1A-AEF4-4D67-59323AE50B07}"/>
          </ac:spMkLst>
        </pc:spChg>
        <pc:spChg chg="mod">
          <ac:chgData name="Kirpal Madahar" userId="bc77c1194010968d" providerId="LiveId" clId="{FF26A669-C645-427B-B10C-73A87E307ABE}" dt="2024-01-03T17:25:09.514" v="5859" actId="20577"/>
          <ac:spMkLst>
            <pc:docMk/>
            <pc:sldMk cId="297214031" sldId="290"/>
            <ac:spMk id="3" creationId="{9CC0E8D9-D10B-C1C8-4AC8-AC32CFD28020}"/>
          </ac:spMkLst>
        </pc:spChg>
        <pc:graphicFrameChg chg="mod modGraphic">
          <ac:chgData name="Kirpal Madahar" userId="bc77c1194010968d" providerId="LiveId" clId="{FF26A669-C645-427B-B10C-73A87E307ABE}" dt="2024-01-03T16:49:03.248" v="4015" actId="20577"/>
          <ac:graphicFrameMkLst>
            <pc:docMk/>
            <pc:sldMk cId="297214031" sldId="290"/>
            <ac:graphicFrameMk id="5" creationId="{FFCCF143-4316-EF4E-7666-3656FE26A627}"/>
          </ac:graphicFrameMkLst>
        </pc:graphicFrameChg>
        <pc:graphicFrameChg chg="del">
          <ac:chgData name="Kirpal Madahar" userId="bc77c1194010968d" providerId="LiveId" clId="{FF26A669-C645-427B-B10C-73A87E307ABE}" dt="2024-01-03T16:48:31.114" v="3980" actId="21"/>
          <ac:graphicFrameMkLst>
            <pc:docMk/>
            <pc:sldMk cId="297214031" sldId="290"/>
            <ac:graphicFrameMk id="7" creationId="{D122F34D-F2D0-C952-D6C6-2DEB85ADCFCE}"/>
          </ac:graphicFrameMkLst>
        </pc:graphicFrameChg>
        <pc:picChg chg="del">
          <ac:chgData name="Kirpal Madahar" userId="bc77c1194010968d" providerId="LiveId" clId="{FF26A669-C645-427B-B10C-73A87E307ABE}" dt="2024-01-03T16:48:26.445" v="3979" actId="21"/>
          <ac:picMkLst>
            <pc:docMk/>
            <pc:sldMk cId="297214031" sldId="290"/>
            <ac:picMk id="6" creationId="{A2FEE17B-4F9E-0EA3-E046-70C25AC14EA3}"/>
          </ac:picMkLst>
        </pc:picChg>
        <pc:picChg chg="mod">
          <ac:chgData name="Kirpal Madahar" userId="bc77c1194010968d" providerId="LiveId" clId="{FF26A669-C645-427B-B10C-73A87E307ABE}" dt="2024-01-03T16:48:42.528" v="3983" actId="1076"/>
          <ac:picMkLst>
            <pc:docMk/>
            <pc:sldMk cId="297214031" sldId="290"/>
            <ac:picMk id="8" creationId="{6E4B0A95-029D-FCB3-A30D-125F3AE7ACA3}"/>
          </ac:picMkLst>
        </pc:picChg>
      </pc:sldChg>
      <pc:sldChg chg="addSp modSp new mod">
        <pc:chgData name="Kirpal Madahar" userId="bc77c1194010968d" providerId="LiveId" clId="{FF26A669-C645-427B-B10C-73A87E307ABE}" dt="2024-01-03T17:25:27.691" v="5863" actId="122"/>
        <pc:sldMkLst>
          <pc:docMk/>
          <pc:sldMk cId="4159993166" sldId="291"/>
        </pc:sldMkLst>
        <pc:spChg chg="mod">
          <ac:chgData name="Kirpal Madahar" userId="bc77c1194010968d" providerId="LiveId" clId="{FF26A669-C645-427B-B10C-73A87E307ABE}" dt="2024-01-03T17:25:27.691" v="5863" actId="122"/>
          <ac:spMkLst>
            <pc:docMk/>
            <pc:sldMk cId="4159993166" sldId="291"/>
            <ac:spMk id="2" creationId="{66FE3A62-AFF1-3F53-3D5E-90D30EB1F133}"/>
          </ac:spMkLst>
        </pc:spChg>
        <pc:spChg chg="mod">
          <ac:chgData name="Kirpal Madahar" userId="bc77c1194010968d" providerId="LiveId" clId="{FF26A669-C645-427B-B10C-73A87E307ABE}" dt="2024-01-03T16:50:46.645" v="4112" actId="20577"/>
          <ac:spMkLst>
            <pc:docMk/>
            <pc:sldMk cId="4159993166" sldId="291"/>
            <ac:spMk id="3" creationId="{C14EAF8D-B82E-59C0-F506-D0AD3993F131}"/>
          </ac:spMkLst>
        </pc:spChg>
        <pc:graphicFrameChg chg="add mod modGraphic">
          <ac:chgData name="Kirpal Madahar" userId="bc77c1194010968d" providerId="LiveId" clId="{FF26A669-C645-427B-B10C-73A87E307ABE}" dt="2024-01-03T16:53:41.944" v="4255" actId="20577"/>
          <ac:graphicFrameMkLst>
            <pc:docMk/>
            <pc:sldMk cId="4159993166" sldId="291"/>
            <ac:graphicFrameMk id="6" creationId="{1B2F0288-5717-70E9-3700-FBD460E5FEDA}"/>
          </ac:graphicFrameMkLst>
        </pc:graphicFrameChg>
        <pc:picChg chg="add mod modCrop">
          <ac:chgData name="Kirpal Madahar" userId="bc77c1194010968d" providerId="LiveId" clId="{FF26A669-C645-427B-B10C-73A87E307ABE}" dt="2024-01-03T16:53:48.224" v="4256" actId="14100"/>
          <ac:picMkLst>
            <pc:docMk/>
            <pc:sldMk cId="4159993166" sldId="291"/>
            <ac:picMk id="5" creationId="{3403119B-AF64-8699-99D4-C7BAD646F0FB}"/>
          </ac:picMkLst>
        </pc:picChg>
      </pc:sldChg>
      <pc:sldChg chg="addSp modSp new mod">
        <pc:chgData name="Kirpal Madahar" userId="bc77c1194010968d" providerId="LiveId" clId="{FF26A669-C645-427B-B10C-73A87E307ABE}" dt="2024-01-03T17:25:48.442" v="5889" actId="122"/>
        <pc:sldMkLst>
          <pc:docMk/>
          <pc:sldMk cId="3610722276" sldId="292"/>
        </pc:sldMkLst>
        <pc:spChg chg="mod">
          <ac:chgData name="Kirpal Madahar" userId="bc77c1194010968d" providerId="LiveId" clId="{FF26A669-C645-427B-B10C-73A87E307ABE}" dt="2024-01-03T17:25:48.442" v="5889" actId="122"/>
          <ac:spMkLst>
            <pc:docMk/>
            <pc:sldMk cId="3610722276" sldId="292"/>
            <ac:spMk id="2" creationId="{83ECD8AA-DA7A-0F03-22F3-1C2B4E753BF7}"/>
          </ac:spMkLst>
        </pc:spChg>
        <pc:spChg chg="mod">
          <ac:chgData name="Kirpal Madahar" userId="bc77c1194010968d" providerId="LiveId" clId="{FF26A669-C645-427B-B10C-73A87E307ABE}" dt="2024-01-03T16:57:07.019" v="4448" actId="20577"/>
          <ac:spMkLst>
            <pc:docMk/>
            <pc:sldMk cId="3610722276" sldId="292"/>
            <ac:spMk id="3" creationId="{82975A00-A0A4-7BFD-1B93-9F4BFDF119DD}"/>
          </ac:spMkLst>
        </pc:spChg>
        <pc:picChg chg="add mod modCrop">
          <ac:chgData name="Kirpal Madahar" userId="bc77c1194010968d" providerId="LiveId" clId="{FF26A669-C645-427B-B10C-73A87E307ABE}" dt="2024-01-03T16:56:34.122" v="4412" actId="14100"/>
          <ac:picMkLst>
            <pc:docMk/>
            <pc:sldMk cId="3610722276" sldId="292"/>
            <ac:picMk id="5" creationId="{65310E5F-3E67-95B2-1A78-546131F4CD73}"/>
          </ac:picMkLst>
        </pc:picChg>
      </pc:sldChg>
      <pc:sldChg chg="addSp modSp new mod">
        <pc:chgData name="Kirpal Madahar" userId="bc77c1194010968d" providerId="LiveId" clId="{FF26A669-C645-427B-B10C-73A87E307ABE}" dt="2024-01-03T17:25:56.816" v="5891" actId="122"/>
        <pc:sldMkLst>
          <pc:docMk/>
          <pc:sldMk cId="3946316439" sldId="293"/>
        </pc:sldMkLst>
        <pc:spChg chg="mod">
          <ac:chgData name="Kirpal Madahar" userId="bc77c1194010968d" providerId="LiveId" clId="{FF26A669-C645-427B-B10C-73A87E307ABE}" dt="2024-01-03T17:25:56.816" v="5891" actId="122"/>
          <ac:spMkLst>
            <pc:docMk/>
            <pc:sldMk cId="3946316439" sldId="293"/>
            <ac:spMk id="2" creationId="{CBC825EE-73C6-A337-1896-D3654C7D9B18}"/>
          </ac:spMkLst>
        </pc:spChg>
        <pc:spChg chg="mod">
          <ac:chgData name="Kirpal Madahar" userId="bc77c1194010968d" providerId="LiveId" clId="{FF26A669-C645-427B-B10C-73A87E307ABE}" dt="2024-01-03T17:01:57.275" v="4721" actId="20577"/>
          <ac:spMkLst>
            <pc:docMk/>
            <pc:sldMk cId="3946316439" sldId="293"/>
            <ac:spMk id="3" creationId="{28815CA9-71BB-2D4A-FA60-DFC7B9CB6A8D}"/>
          </ac:spMkLst>
        </pc:spChg>
        <pc:graphicFrameChg chg="add mod modGraphic">
          <ac:chgData name="Kirpal Madahar" userId="bc77c1194010968d" providerId="LiveId" clId="{FF26A669-C645-427B-B10C-73A87E307ABE}" dt="2024-01-03T17:01:38.028" v="4717" actId="20577"/>
          <ac:graphicFrameMkLst>
            <pc:docMk/>
            <pc:sldMk cId="3946316439" sldId="293"/>
            <ac:graphicFrameMk id="4" creationId="{5567A9EA-27B1-ED1C-B4A7-B46E473E4D41}"/>
          </ac:graphicFrameMkLst>
        </pc:graphicFrameChg>
        <pc:picChg chg="add mod modCrop">
          <ac:chgData name="Kirpal Madahar" userId="bc77c1194010968d" providerId="LiveId" clId="{FF26A669-C645-427B-B10C-73A87E307ABE}" dt="2024-01-03T17:00:45.572" v="4670" actId="14100"/>
          <ac:picMkLst>
            <pc:docMk/>
            <pc:sldMk cId="3946316439" sldId="293"/>
            <ac:picMk id="6" creationId="{CC18A3F9-928D-79EC-9663-2EFEA4A093EC}"/>
          </ac:picMkLst>
        </pc:picChg>
      </pc:sldChg>
      <pc:sldChg chg="addSp modSp new mod">
        <pc:chgData name="Kirpal Madahar" userId="bc77c1194010968d" providerId="LiveId" clId="{FF26A669-C645-427B-B10C-73A87E307ABE}" dt="2024-01-03T17:26:12.641" v="5894" actId="20577"/>
        <pc:sldMkLst>
          <pc:docMk/>
          <pc:sldMk cId="3793505390" sldId="294"/>
        </pc:sldMkLst>
        <pc:spChg chg="mod">
          <ac:chgData name="Kirpal Madahar" userId="bc77c1194010968d" providerId="LiveId" clId="{FF26A669-C645-427B-B10C-73A87E307ABE}" dt="2024-01-03T17:26:03.320" v="5893" actId="122"/>
          <ac:spMkLst>
            <pc:docMk/>
            <pc:sldMk cId="3793505390" sldId="294"/>
            <ac:spMk id="2" creationId="{0AFF301E-98B6-6777-F508-4363E457F0F1}"/>
          </ac:spMkLst>
        </pc:spChg>
        <pc:spChg chg="mod">
          <ac:chgData name="Kirpal Madahar" userId="bc77c1194010968d" providerId="LiveId" clId="{FF26A669-C645-427B-B10C-73A87E307ABE}" dt="2024-01-03T17:26:12.641" v="5894" actId="20577"/>
          <ac:spMkLst>
            <pc:docMk/>
            <pc:sldMk cId="3793505390" sldId="294"/>
            <ac:spMk id="3" creationId="{D9954476-F824-DA9C-D3B4-40796E14F1EF}"/>
          </ac:spMkLst>
        </pc:spChg>
        <pc:picChg chg="add mod modCrop">
          <ac:chgData name="Kirpal Madahar" userId="bc77c1194010968d" providerId="LiveId" clId="{FF26A669-C645-427B-B10C-73A87E307ABE}" dt="2024-01-03T17:05:06.377" v="4831" actId="14100"/>
          <ac:picMkLst>
            <pc:docMk/>
            <pc:sldMk cId="3793505390" sldId="294"/>
            <ac:picMk id="5" creationId="{6645842A-4D0E-493B-EC79-27587CC43BEC}"/>
          </ac:picMkLst>
        </pc:picChg>
      </pc:sldChg>
      <pc:sldChg chg="modSp add mod">
        <pc:chgData name="Kirpal Madahar" userId="bc77c1194010968d" providerId="LiveId" clId="{FF26A669-C645-427B-B10C-73A87E307ABE}" dt="2024-01-03T17:06:42.020" v="4971" actId="207"/>
        <pc:sldMkLst>
          <pc:docMk/>
          <pc:sldMk cId="2480836922" sldId="295"/>
        </pc:sldMkLst>
        <pc:spChg chg="mod">
          <ac:chgData name="Kirpal Madahar" userId="bc77c1194010968d" providerId="LiveId" clId="{FF26A669-C645-427B-B10C-73A87E307ABE}" dt="2024-01-03T17:06:42.020" v="4971" actId="207"/>
          <ac:spMkLst>
            <pc:docMk/>
            <pc:sldMk cId="2480836922" sldId="295"/>
            <ac:spMk id="3" creationId="{D9954476-F824-DA9C-D3B4-40796E14F1EF}"/>
          </ac:spMkLst>
        </pc:spChg>
        <pc:picChg chg="mod">
          <ac:chgData name="Kirpal Madahar" userId="bc77c1194010968d" providerId="LiveId" clId="{FF26A669-C645-427B-B10C-73A87E307ABE}" dt="2024-01-03T17:05:40.653" v="4887" actId="14100"/>
          <ac:picMkLst>
            <pc:docMk/>
            <pc:sldMk cId="2480836922" sldId="295"/>
            <ac:picMk id="5" creationId="{6645842A-4D0E-493B-EC79-27587CC43BEC}"/>
          </ac:picMkLst>
        </pc:picChg>
      </pc:sldChg>
      <pc:sldChg chg="modSp new mod">
        <pc:chgData name="Kirpal Madahar" userId="bc77c1194010968d" providerId="LiveId" clId="{FF26A669-C645-427B-B10C-73A87E307ABE}" dt="2024-01-03T17:26:27.971" v="5896" actId="122"/>
        <pc:sldMkLst>
          <pc:docMk/>
          <pc:sldMk cId="1660774298" sldId="296"/>
        </pc:sldMkLst>
        <pc:spChg chg="mod">
          <ac:chgData name="Kirpal Madahar" userId="bc77c1194010968d" providerId="LiveId" clId="{FF26A669-C645-427B-B10C-73A87E307ABE}" dt="2024-01-03T17:26:27.971" v="5896" actId="122"/>
          <ac:spMkLst>
            <pc:docMk/>
            <pc:sldMk cId="1660774298" sldId="296"/>
            <ac:spMk id="2" creationId="{E4128D2F-8BCD-8C83-F49A-2596E3F24910}"/>
          </ac:spMkLst>
        </pc:spChg>
        <pc:spChg chg="mod">
          <ac:chgData name="Kirpal Madahar" userId="bc77c1194010968d" providerId="LiveId" clId="{FF26A669-C645-427B-B10C-73A87E307ABE}" dt="2024-01-03T17:10:33.374" v="5305" actId="20577"/>
          <ac:spMkLst>
            <pc:docMk/>
            <pc:sldMk cId="1660774298" sldId="296"/>
            <ac:spMk id="3" creationId="{1BCE39BC-910F-4D2F-04B9-EE180F0A36EB}"/>
          </ac:spMkLst>
        </pc:spChg>
      </pc:sldChg>
      <pc:sldChg chg="modSp add mod">
        <pc:chgData name="Kirpal Madahar" userId="bc77c1194010968d" providerId="LiveId" clId="{FF26A669-C645-427B-B10C-73A87E307ABE}" dt="2024-01-03T17:26:34.972" v="5898" actId="122"/>
        <pc:sldMkLst>
          <pc:docMk/>
          <pc:sldMk cId="947501587" sldId="297"/>
        </pc:sldMkLst>
        <pc:spChg chg="mod">
          <ac:chgData name="Kirpal Madahar" userId="bc77c1194010968d" providerId="LiveId" clId="{FF26A669-C645-427B-B10C-73A87E307ABE}" dt="2024-01-03T17:26:34.972" v="5898" actId="122"/>
          <ac:spMkLst>
            <pc:docMk/>
            <pc:sldMk cId="947501587" sldId="297"/>
            <ac:spMk id="2" creationId="{E4128D2F-8BCD-8C83-F49A-2596E3F24910}"/>
          </ac:spMkLst>
        </pc:spChg>
        <pc:spChg chg="mod">
          <ac:chgData name="Kirpal Madahar" userId="bc77c1194010968d" providerId="LiveId" clId="{FF26A669-C645-427B-B10C-73A87E307ABE}" dt="2024-01-03T17:10:15.192" v="5300" actId="20577"/>
          <ac:spMkLst>
            <pc:docMk/>
            <pc:sldMk cId="947501587" sldId="297"/>
            <ac:spMk id="3" creationId="{1BCE39BC-910F-4D2F-04B9-EE180F0A36EB}"/>
          </ac:spMkLst>
        </pc:spChg>
      </pc:sldChg>
      <pc:sldChg chg="addSp modSp new mod">
        <pc:chgData name="Kirpal Madahar" userId="bc77c1194010968d" providerId="LiveId" clId="{FF26A669-C645-427B-B10C-73A87E307ABE}" dt="2024-01-03T17:27:39.968" v="5920" actId="20577"/>
        <pc:sldMkLst>
          <pc:docMk/>
          <pc:sldMk cId="3918014604" sldId="298"/>
        </pc:sldMkLst>
        <pc:spChg chg="mod">
          <ac:chgData name="Kirpal Madahar" userId="bc77c1194010968d" providerId="LiveId" clId="{FF26A669-C645-427B-B10C-73A87E307ABE}" dt="2024-01-03T17:13:20.534" v="5396" actId="20577"/>
          <ac:spMkLst>
            <pc:docMk/>
            <pc:sldMk cId="3918014604" sldId="298"/>
            <ac:spMk id="2" creationId="{DAF89A75-9126-428B-281E-0F89A6875CA6}"/>
          </ac:spMkLst>
        </pc:spChg>
        <pc:spChg chg="mod">
          <ac:chgData name="Kirpal Madahar" userId="bc77c1194010968d" providerId="LiveId" clId="{FF26A669-C645-427B-B10C-73A87E307ABE}" dt="2024-01-03T17:27:39.968" v="5920" actId="20577"/>
          <ac:spMkLst>
            <pc:docMk/>
            <pc:sldMk cId="3918014604" sldId="298"/>
            <ac:spMk id="3" creationId="{40ACBD32-9C07-BF17-A733-C690AA68853A}"/>
          </ac:spMkLst>
        </pc:spChg>
        <pc:graphicFrameChg chg="add mod modGraphic">
          <ac:chgData name="Kirpal Madahar" userId="bc77c1194010968d" providerId="LiveId" clId="{FF26A669-C645-427B-B10C-73A87E307ABE}" dt="2024-01-03T17:14:52.463" v="5463" actId="20577"/>
          <ac:graphicFrameMkLst>
            <pc:docMk/>
            <pc:sldMk cId="3918014604" sldId="298"/>
            <ac:graphicFrameMk id="6" creationId="{8BE27D22-890A-0A84-A665-FE24CB04ED46}"/>
          </ac:graphicFrameMkLst>
        </pc:graphicFrameChg>
        <pc:picChg chg="add mod modCrop">
          <ac:chgData name="Kirpal Madahar" userId="bc77c1194010968d" providerId="LiveId" clId="{FF26A669-C645-427B-B10C-73A87E307ABE}" dt="2024-01-03T17:13:57.679" v="5441" actId="14100"/>
          <ac:picMkLst>
            <pc:docMk/>
            <pc:sldMk cId="3918014604" sldId="298"/>
            <ac:picMk id="5" creationId="{5FBE591F-F4A1-D35D-A54D-E4147F811FC4}"/>
          </ac:picMkLst>
        </pc:picChg>
      </pc:sldChg>
      <pc:sldChg chg="modSp add mod">
        <pc:chgData name="Kirpal Madahar" userId="bc77c1194010968d" providerId="LiveId" clId="{FF26A669-C645-427B-B10C-73A87E307ABE}" dt="2024-01-03T17:27:26.855" v="5914" actId="20577"/>
        <pc:sldMkLst>
          <pc:docMk/>
          <pc:sldMk cId="3633225028" sldId="299"/>
        </pc:sldMkLst>
        <pc:spChg chg="mod">
          <ac:chgData name="Kirpal Madahar" userId="bc77c1194010968d" providerId="LiveId" clId="{FF26A669-C645-427B-B10C-73A87E307ABE}" dt="2024-01-03T17:26:43.801" v="5900" actId="113"/>
          <ac:spMkLst>
            <pc:docMk/>
            <pc:sldMk cId="3633225028" sldId="299"/>
            <ac:spMk id="2" creationId="{DAF89A75-9126-428B-281E-0F89A6875CA6}"/>
          </ac:spMkLst>
        </pc:spChg>
        <pc:spChg chg="mod">
          <ac:chgData name="Kirpal Madahar" userId="bc77c1194010968d" providerId="LiveId" clId="{FF26A669-C645-427B-B10C-73A87E307ABE}" dt="2024-01-03T17:27:26.855" v="5914" actId="20577"/>
          <ac:spMkLst>
            <pc:docMk/>
            <pc:sldMk cId="3633225028" sldId="299"/>
            <ac:spMk id="3" creationId="{40ACBD32-9C07-BF17-A733-C690AA68853A}"/>
          </ac:spMkLst>
        </pc:spChg>
        <pc:graphicFrameChg chg="modGraphic">
          <ac:chgData name="Kirpal Madahar" userId="bc77c1194010968d" providerId="LiveId" clId="{FF26A669-C645-427B-B10C-73A87E307ABE}" dt="2024-01-03T17:17:57.493" v="5619" actId="20577"/>
          <ac:graphicFrameMkLst>
            <pc:docMk/>
            <pc:sldMk cId="3633225028" sldId="299"/>
            <ac:graphicFrameMk id="6" creationId="{8BE27D22-890A-0A84-A665-FE24CB04ED46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A806-0A21-DF83-6DD1-7A2356D47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ABC461-90A0-93D5-854A-8EE48E2078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9E41F-D9A7-765C-33CC-A780C0978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B3A53-C09C-EC63-F2A2-83883492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AAFB5C-6E86-8FA8-1A2F-76E0FFA55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0292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3A3FA-93F5-CE53-5A81-865B92656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A0E53C-CF82-8E0A-C2F4-09F15E3F5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4CEFB-13FE-7D54-6BF1-755638E71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06B35-C5A7-F295-5A45-87AA7BC6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3F50AE-2AC2-3077-E53E-60F633E3F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604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8E547B-90D7-F044-3CDB-44C8CDF44C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0C748B-05B4-29FC-6A8E-87D335DD1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560A13-7016-E9F1-09EC-3238AC2AC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B0F68-C691-399A-A6C0-21EDD8641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34089-BE32-B562-7C73-D76723B9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397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11B1A-6BA8-EC09-B97B-0A93CD5DF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E3962-551F-8183-34CD-64F258F63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D2BF8-348D-11F8-BB59-E81AFBF9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DDBD1-A50C-36D5-9411-5B2514154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6EF82-8D7A-6A6C-A7F7-C1B2CFC8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063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7BA3F-7BE9-4425-0F23-0B5DCAE18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409207-E08B-9950-F78E-6EF818D271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D4EC4-9864-5F32-B72B-2F2DA5E93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41554-E046-19AD-E59F-282E18269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E3CA5-128E-E75B-BE30-4D371ED1C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4262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613A8-801D-8D21-05E5-A85DE67F1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D533D-1361-499D-DC38-449AAC1109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6D84B4-AFC4-747A-CB27-250AB19C05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A2250-929F-A788-2A79-2058FDCCA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A8B0B6-363A-AF4A-7578-3D6646A03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7BB9F-453A-0AB7-655A-7F59EF7E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E2909F-2EF8-1ADA-E3AB-4B428F5BE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FB95D-030A-D2AC-C0F8-7B8D6ED20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6B0B27-E1A3-54C3-45D0-B92DD994D6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9371A9-18A2-F589-F849-BE0A3BAE5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FE56477-9E09-5F94-5FAD-EAEED0567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C9EC28-CAA2-1AF4-0216-BF3396F5E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E32DC1-C57B-E58C-759A-97CEC3690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674002-FAF4-7363-AC85-8EF18170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1113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944C9-A787-91CB-8618-70BB1D1C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CF558-3F35-B903-D265-248E5912F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AE811-22C6-6494-E079-F3D2CE46B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053DF-C8FA-C901-0484-0336D29FA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306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ABE13-D1A9-CF03-16AC-415D813CC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9B7BAB-1F68-80F1-C98E-3EB914188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CA14D-82F6-2B69-E012-E5CB7768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87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E9DE5-E45D-8300-9765-B398D68E40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6B756-F65A-DF13-4E6F-105B8C98A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B0033-179B-9A5D-384E-78FB2F00E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A262D9-B714-A0FD-EE2A-2E94DD18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490A2-4B78-9FEA-DF47-297210C1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99F49-F67B-D66F-98B9-E1FF73D3D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082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E0ED5-3C4A-4680-F784-04E9D1FDE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7BC36A-968C-7D66-6685-2E21F5EF4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0F13B6-5FD4-D53A-5BC3-6BF244FB7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6C38C-70C7-2E0E-5775-9173AF1E2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BA213-C09A-429D-47AF-746863C29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F6ABC5-CF7B-D553-729B-0C55AEEDA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61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F9354-E33A-E10C-E124-C25B820B2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47BAA-C7D7-D75F-DDE3-0DEDCBB58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85907-B83A-A8EF-3FE4-1FA368F3B6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E8790-1EB7-4CF1-ADA2-C75A0A66AF4D}" type="datetimeFigureOut">
              <a:rPr lang="en-GB" smtClean="0"/>
              <a:t>03/01/2024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572F18-F8C0-DB95-3D91-B12DEB75C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35D3A-D6AD-231A-A6B5-C8FA999728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451E3-B155-4516-85AB-EF41A51F1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076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0F269-9B3E-6CD3-DBFD-0C3F97B52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Atoms, Molecules and elements</a:t>
            </a:r>
            <a:endParaRPr lang="en-GB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E11B68-9E52-43B7-B5B4-0256C9CCCD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Atmos are smallest units of matter</a:t>
            </a:r>
          </a:p>
          <a:p>
            <a:r>
              <a:rPr lang="en-US" dirty="0"/>
              <a:t>Everything in this world is made up of atoms</a:t>
            </a:r>
          </a:p>
          <a:p>
            <a:endParaRPr lang="en-GB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B03118F-8FEA-6D44-B8FB-1213C093EF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83" r="132" b="15418"/>
          <a:stretch/>
        </p:blipFill>
        <p:spPr>
          <a:xfrm>
            <a:off x="1671484" y="3116826"/>
            <a:ext cx="8701548" cy="238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190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D2B5-8A88-B7B3-23AC-ED07309A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Elements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85F44-CB52-46FB-2B6C-ABEBB8F44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/>
              <a:t>Elements contain only one types of atoms</a:t>
            </a:r>
          </a:p>
          <a:p>
            <a:r>
              <a:rPr lang="en-US" dirty="0"/>
              <a:t>Example Gold has all gold atoms</a:t>
            </a:r>
          </a:p>
          <a:p>
            <a:r>
              <a:rPr lang="en-US" dirty="0"/>
              <a:t>Elements of silver has only silver atoms</a:t>
            </a:r>
          </a:p>
          <a:p>
            <a:r>
              <a:rPr lang="en-US" dirty="0"/>
              <a:t>Which diagram is represented by elements only?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C7946-ADB2-1BB6-5721-320BF1B91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3" t="14150" r="16276" b="38775"/>
          <a:stretch/>
        </p:blipFill>
        <p:spPr>
          <a:xfrm>
            <a:off x="1520889" y="4030824"/>
            <a:ext cx="8005665" cy="24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513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3D2B5-8A88-B7B3-23AC-ED07309AA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Elements- Answers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85F44-CB52-46FB-2B6C-ABEBB8F445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/>
          <a:lstStyle/>
          <a:p>
            <a:r>
              <a:rPr lang="en-US" dirty="0"/>
              <a:t>Elements contain only one types of atoms</a:t>
            </a:r>
          </a:p>
          <a:p>
            <a:r>
              <a:rPr lang="en-US" dirty="0"/>
              <a:t>Which diagram is represented by elements only?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C7946-ADB2-1BB6-5721-320BF1B91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3" t="14150" r="16276" b="38775"/>
          <a:stretch/>
        </p:blipFill>
        <p:spPr>
          <a:xfrm>
            <a:off x="1110343" y="4030824"/>
            <a:ext cx="9049658" cy="2462051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36F3084-0045-014B-EE17-42EF12700C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407408"/>
              </p:ext>
            </p:extLst>
          </p:nvPr>
        </p:nvGraphicFramePr>
        <p:xfrm>
          <a:off x="1110343" y="2901820"/>
          <a:ext cx="9049658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24829">
                  <a:extLst>
                    <a:ext uri="{9D8B030D-6E8A-4147-A177-3AD203B41FA5}">
                      <a16:colId xmlns:a16="http://schemas.microsoft.com/office/drawing/2014/main" val="1862130475"/>
                    </a:ext>
                  </a:extLst>
                </a:gridCol>
                <a:gridCol w="4524829">
                  <a:extLst>
                    <a:ext uri="{9D8B030D-6E8A-4147-A177-3AD203B41FA5}">
                      <a16:colId xmlns:a16="http://schemas.microsoft.com/office/drawing/2014/main" val="1651132360"/>
                    </a:ext>
                  </a:extLst>
                </a:gridCol>
              </a:tblGrid>
              <a:tr h="113833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GB" dirty="0"/>
                        <a:t>These are </a:t>
                      </a:r>
                      <a:r>
                        <a:rPr lang="en-GB" dirty="0">
                          <a:solidFill>
                            <a:srgbClr val="FF0000"/>
                          </a:solidFill>
                        </a:rPr>
                        <a:t>elements only</a:t>
                      </a:r>
                    </a:p>
                    <a:p>
                      <a:pPr algn="ctr"/>
                      <a:r>
                        <a:rPr lang="en-GB" dirty="0"/>
                        <a:t>It has only one type of atoms or one types of colours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GB" dirty="0"/>
                        <a:t>These are Not Elements</a:t>
                      </a:r>
                    </a:p>
                    <a:p>
                      <a:pPr algn="ctr"/>
                      <a:r>
                        <a:rPr lang="en-GB" dirty="0"/>
                        <a:t>It has different colours or different atoms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5234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5236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0ED6-B772-9062-5E05-67E380DBA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C0169-A925-DEF9-37E8-BC0348C3FB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zoom enough on a piece (element) of copper or carbon we will see they each have only one type of atoms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81864F-7A2C-FC12-AEEE-2ACEC1C5AA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4" t="22652" r="3710" b="26595"/>
          <a:stretch/>
        </p:blipFill>
        <p:spPr>
          <a:xfrm>
            <a:off x="838200" y="2733368"/>
            <a:ext cx="10596716" cy="330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70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874F7-7840-AD60-33B5-B034663CE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99020"/>
          </a:xfrm>
        </p:spPr>
        <p:txBody>
          <a:bodyPr>
            <a:normAutofit/>
          </a:bodyPr>
          <a:lstStyle/>
          <a:p>
            <a:r>
              <a:rPr lang="en-US" b="1" dirty="0"/>
              <a:t>Number of protons in an Element represent atomic number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9BD56-71D0-06E7-EE2B-A342BE628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FD8F25-60B0-A9E2-E7E4-2D48AEAF7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" t="15197" r="31450" b="15126"/>
          <a:stretch/>
        </p:blipFill>
        <p:spPr>
          <a:xfrm>
            <a:off x="1730477" y="2831689"/>
            <a:ext cx="6902246" cy="29890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13448-7111-6551-1ADA-3B1F02669C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38" t="26620" r="1775" b="22581"/>
          <a:stretch/>
        </p:blipFill>
        <p:spPr>
          <a:xfrm>
            <a:off x="8819535" y="1825624"/>
            <a:ext cx="3156156" cy="348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894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67CF-889B-F4C2-3E52-7F9A820B0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Periodic Table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2CA78-121C-EC6A-87AF-B6E4C72A37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the known elements are tabulated in Periodic Table</a:t>
            </a:r>
          </a:p>
          <a:p>
            <a:r>
              <a:rPr lang="en-US" dirty="0"/>
              <a:t>All atoms are represented by a Symbol ( letter or 2 letters and its mass and atomic number)</a:t>
            </a:r>
          </a:p>
          <a:p>
            <a:r>
              <a:rPr lang="en-US" dirty="0"/>
              <a:t>Scientist are continually researching to find more and more elements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223458-BD33-1BAF-DB7B-67C796B82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" t="24652" r="6875" b="11254"/>
          <a:stretch/>
        </p:blipFill>
        <p:spPr>
          <a:xfrm>
            <a:off x="1710813" y="4119716"/>
            <a:ext cx="8937522" cy="19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17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27F98-A39E-179A-4D65-E45E196D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The number of elements in a Periodic table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037C-753A-FACA-F40E-C66B0485F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chemistry all the elements (atoms) are represented by one or 2 letters or symbols.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9F97F-8EF9-FB9A-6388-6C950A3EC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1" t="24652" r="6875" b="11254"/>
          <a:stretch/>
        </p:blipFill>
        <p:spPr>
          <a:xfrm>
            <a:off x="314632" y="1690688"/>
            <a:ext cx="11039168" cy="439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83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E2224-475E-DE5F-1F49-1B8269BE7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Elements can be solids, liquids or gases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BE367-5FC5-6BCE-CE3B-75EC3377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ae represented by a particle models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923B8-CED2-25E6-D42A-0E02E5F39D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5" t="24652" r="6875" b="17993"/>
          <a:stretch/>
        </p:blipFill>
        <p:spPr>
          <a:xfrm>
            <a:off x="373626" y="3313471"/>
            <a:ext cx="11277600" cy="268420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B86B9F-9E17-DCC6-5654-5BD8BCC70F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1788246"/>
              </p:ext>
            </p:extLst>
          </p:nvPr>
        </p:nvGraphicFramePr>
        <p:xfrm>
          <a:off x="718456" y="2369976"/>
          <a:ext cx="10515600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58249369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275195797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4124003070"/>
                    </a:ext>
                  </a:extLst>
                </a:gridCol>
              </a:tblGrid>
              <a:tr h="94349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Example Iron is solid at room temperature</a:t>
                      </a:r>
                    </a:p>
                    <a:p>
                      <a:pPr algn="ctr"/>
                      <a:r>
                        <a:rPr lang="en-US" dirty="0"/>
                        <a:t>Solids are rigid and fixed structure</a:t>
                      </a:r>
                    </a:p>
                    <a:p>
                      <a:pPr algn="ctr"/>
                      <a:r>
                        <a:rPr lang="en-US" dirty="0"/>
                        <a:t>Particle touch each other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Halogens such as bromine is liquid at room temperature</a:t>
                      </a:r>
                    </a:p>
                    <a:p>
                      <a:pPr algn="ctr"/>
                      <a:r>
                        <a:rPr lang="en-US" dirty="0"/>
                        <a:t>They do not fixed position and these can flow. Particles touch each other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Oxygen s a gas at room temperature</a:t>
                      </a:r>
                    </a:p>
                    <a:p>
                      <a:pPr algn="ctr"/>
                      <a:r>
                        <a:rPr lang="en-US" dirty="0"/>
                        <a:t>Are widely spaced and can flow as well. Pericles do not touch each other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5157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19195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AB68-7ED6-D7CA-5582-E3040F4D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Testing your understanding of elements?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5F396-E8B6-D2D7-3D82-2CB240A63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Decide if the following is  true or false statement?</a:t>
            </a:r>
          </a:p>
          <a:p>
            <a:r>
              <a:rPr lang="en-US" dirty="0"/>
              <a:t>Element has two or more atoms    T or F</a:t>
            </a:r>
          </a:p>
          <a:p>
            <a:r>
              <a:rPr lang="en-US" dirty="0"/>
              <a:t>This is because element has only one of atoms  T or 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2007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DAB68-7ED6-D7CA-5582-E3040F4D4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Testing your understanding</a:t>
            </a:r>
            <a:r>
              <a:rPr lang="en-US" dirty="0"/>
              <a:t>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5F396-E8B6-D2D7-3D82-2CB240A63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Decide if the following is  true or false statement?</a:t>
            </a:r>
          </a:p>
          <a:p>
            <a:r>
              <a:rPr lang="en-US" dirty="0"/>
              <a:t>Element has two or more atoms    T or </a:t>
            </a:r>
            <a:r>
              <a:rPr lang="en-US" dirty="0">
                <a:solidFill>
                  <a:srgbClr val="FF0000"/>
                </a:solidFill>
              </a:rPr>
              <a:t>F</a:t>
            </a:r>
          </a:p>
          <a:p>
            <a:r>
              <a:rPr lang="en-US" dirty="0"/>
              <a:t>This is because element has only one of atoms    </a:t>
            </a:r>
            <a:r>
              <a:rPr lang="en-US" dirty="0">
                <a:solidFill>
                  <a:srgbClr val="FF0000"/>
                </a:solidFill>
              </a:rPr>
              <a:t>T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88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CC9C-2E7B-3645-84E7-B24920BEE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5AA4E-6559-8952-6139-02E6FD169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diagram is represented by element?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41627E-A60C-635E-7BF7-D22C2F012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516590"/>
              </p:ext>
            </p:extLst>
          </p:nvPr>
        </p:nvGraphicFramePr>
        <p:xfrm>
          <a:off x="1012723" y="2873829"/>
          <a:ext cx="10107561" cy="457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9187">
                  <a:extLst>
                    <a:ext uri="{9D8B030D-6E8A-4147-A177-3AD203B41FA5}">
                      <a16:colId xmlns:a16="http://schemas.microsoft.com/office/drawing/2014/main" val="4210019242"/>
                    </a:ext>
                  </a:extLst>
                </a:gridCol>
                <a:gridCol w="3369187">
                  <a:extLst>
                    <a:ext uri="{9D8B030D-6E8A-4147-A177-3AD203B41FA5}">
                      <a16:colId xmlns:a16="http://schemas.microsoft.com/office/drawing/2014/main" val="706785750"/>
                    </a:ext>
                  </a:extLst>
                </a:gridCol>
                <a:gridCol w="3369187">
                  <a:extLst>
                    <a:ext uri="{9D8B030D-6E8A-4147-A177-3AD203B41FA5}">
                      <a16:colId xmlns:a16="http://schemas.microsoft.com/office/drawing/2014/main" val="1565784583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80146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FC53503-7A61-0AFA-7C5B-5ACB678CA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6621" r="6875" b="26021"/>
          <a:stretch/>
        </p:blipFill>
        <p:spPr>
          <a:xfrm>
            <a:off x="914400" y="3608439"/>
            <a:ext cx="10439400" cy="25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28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2688E-FBC6-2ED4-66F9-B755DE9CC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Atomic radius and subatomic particles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BBB554-1B55-DC63-5151-74FA8A060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Smaller than atoms:</a:t>
            </a:r>
          </a:p>
          <a:p>
            <a:pPr marL="0" indent="0">
              <a:buNone/>
            </a:pPr>
            <a:r>
              <a:rPr lang="en-US" dirty="0"/>
              <a:t>Subatomic particles of atoms are smaller than atoms</a:t>
            </a:r>
          </a:p>
          <a:p>
            <a:pPr marL="0" indent="0">
              <a:buNone/>
            </a:pPr>
            <a:r>
              <a:rPr lang="en-US" dirty="0"/>
              <a:t>The atomic structure is very many years of research</a:t>
            </a:r>
          </a:p>
          <a:p>
            <a:pPr marL="0" indent="0">
              <a:buNone/>
            </a:pPr>
            <a:r>
              <a:rPr lang="en-US" dirty="0"/>
              <a:t>The atomic radius is 0,000 000 0001 m</a:t>
            </a:r>
          </a:p>
          <a:p>
            <a:pPr marL="0" indent="0">
              <a:buNone/>
            </a:pPr>
            <a:r>
              <a:rPr lang="en-US" dirty="0"/>
              <a:t>Subatomic particles are:</a:t>
            </a:r>
          </a:p>
          <a:p>
            <a:pPr marL="0" indent="0">
              <a:buNone/>
            </a:pPr>
            <a:r>
              <a:rPr lang="en-US" dirty="0"/>
              <a:t>Neutron, protons and electrons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62FBC-7460-4127-DB59-73073674F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984" t="21936" r="7097" b="24874"/>
          <a:stretch/>
        </p:blipFill>
        <p:spPr>
          <a:xfrm>
            <a:off x="6538452" y="3429000"/>
            <a:ext cx="3647767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483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CC9C-2E7B-3645-84E7-B24920BEE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5AA4E-6559-8952-6139-02E6FD169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diagram is represented by element?</a:t>
            </a:r>
          </a:p>
          <a:p>
            <a:r>
              <a:rPr lang="en-US" dirty="0"/>
              <a:t>C is correct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441627E-A60C-635E-7BF7-D22C2F0123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592115"/>
              </p:ext>
            </p:extLst>
          </p:nvPr>
        </p:nvGraphicFramePr>
        <p:xfrm>
          <a:off x="1012723" y="2873829"/>
          <a:ext cx="10107561" cy="457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9187">
                  <a:extLst>
                    <a:ext uri="{9D8B030D-6E8A-4147-A177-3AD203B41FA5}">
                      <a16:colId xmlns:a16="http://schemas.microsoft.com/office/drawing/2014/main" val="4210019242"/>
                    </a:ext>
                  </a:extLst>
                </a:gridCol>
                <a:gridCol w="3369187">
                  <a:extLst>
                    <a:ext uri="{9D8B030D-6E8A-4147-A177-3AD203B41FA5}">
                      <a16:colId xmlns:a16="http://schemas.microsoft.com/office/drawing/2014/main" val="706785750"/>
                    </a:ext>
                  </a:extLst>
                </a:gridCol>
                <a:gridCol w="3369187">
                  <a:extLst>
                    <a:ext uri="{9D8B030D-6E8A-4147-A177-3AD203B41FA5}">
                      <a16:colId xmlns:a16="http://schemas.microsoft.com/office/drawing/2014/main" val="1565784583"/>
                    </a:ext>
                  </a:extLst>
                </a:gridCol>
              </a:tblGrid>
              <a:tr h="45719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780146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FC53503-7A61-0AFA-7C5B-5ACB678CA7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t="26621" r="6875" b="26021"/>
          <a:stretch/>
        </p:blipFill>
        <p:spPr>
          <a:xfrm>
            <a:off x="914400" y="3608439"/>
            <a:ext cx="10439400" cy="256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868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5FAC-F192-BEE5-CCF6-D8108EC3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Understanding the Use of Periodic Table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62ACC-2CDC-318A-8A19-4598CADCA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periodic table to write which atom or element is represented by copper</a:t>
            </a:r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5FE562-A292-B2B4-AD14-E54E8F5A5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400874"/>
              </p:ext>
            </p:extLst>
          </p:nvPr>
        </p:nvGraphicFramePr>
        <p:xfrm>
          <a:off x="2032000" y="3181738"/>
          <a:ext cx="8128000" cy="8770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317330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313983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98172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22375841"/>
                    </a:ext>
                  </a:extLst>
                </a:gridCol>
              </a:tblGrid>
              <a:tr h="877077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 Co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Cu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Ca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70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67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35FAC-F192-BEE5-CCF6-D8108EC3C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Use of Periodic Table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62ACC-2CDC-318A-8A19-4598CADCA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the periodic table to write which atom or element is represented by copper</a:t>
            </a:r>
          </a:p>
          <a:p>
            <a:r>
              <a:rPr lang="en-US" dirty="0">
                <a:solidFill>
                  <a:srgbClr val="FF0000"/>
                </a:solidFill>
              </a:rPr>
              <a:t>Correct symbol is Cu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35FE562-A292-B2B4-AD14-E54E8F5A58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079546"/>
              </p:ext>
            </p:extLst>
          </p:nvPr>
        </p:nvGraphicFramePr>
        <p:xfrm>
          <a:off x="2032000" y="3418735"/>
          <a:ext cx="8128000" cy="1106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1317330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3139835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7398172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922375841"/>
                    </a:ext>
                  </a:extLst>
                </a:gridCol>
              </a:tblGrid>
              <a:tr h="1106612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 Co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Cu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Ca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  <a:p>
                      <a:pPr algn="ctr"/>
                      <a:r>
                        <a:rPr lang="en-US" b="1" dirty="0"/>
                        <a:t>C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4709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0403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C884-CD5D-1EE9-5EAB-EC885E26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what determines and element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84587-184F-10F7-9C1A-DCA911D48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GB" dirty="0"/>
              <a:t>Number of protons   T/ F</a:t>
            </a:r>
          </a:p>
          <a:p>
            <a:pPr marL="0" indent="0">
              <a:buNone/>
            </a:pPr>
            <a:r>
              <a:rPr lang="en-GB" dirty="0"/>
              <a:t>Number of electrons  T/F</a:t>
            </a:r>
          </a:p>
          <a:p>
            <a:pPr marL="0" indent="0">
              <a:buNone/>
            </a:pPr>
            <a:r>
              <a:rPr lang="en-GB" dirty="0"/>
              <a:t>Number of neutron   T/F</a:t>
            </a:r>
          </a:p>
        </p:txBody>
      </p:sp>
    </p:spTree>
    <p:extLst>
      <p:ext uri="{BB962C8B-B14F-4D97-AF65-F5344CB8AC3E}">
        <p14:creationId xmlns:p14="http://schemas.microsoft.com/office/powerpoint/2010/main" val="316542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C884-CD5D-1EE9-5EAB-EC885E269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What determines and element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084587-184F-10F7-9C1A-DCA911D48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GB" dirty="0"/>
              <a:t>Number of protons   </a:t>
            </a:r>
            <a:r>
              <a:rPr lang="en-GB" dirty="0">
                <a:solidFill>
                  <a:srgbClr val="FF0000"/>
                </a:solidFill>
              </a:rPr>
              <a:t>The number of protons represent an element</a:t>
            </a:r>
            <a:r>
              <a:rPr lang="en-GB" dirty="0"/>
              <a:t>. </a:t>
            </a:r>
            <a:r>
              <a:rPr lang="en-GB" dirty="0">
                <a:solidFill>
                  <a:srgbClr val="FF0000"/>
                </a:solidFill>
              </a:rPr>
              <a:t>T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Number of electrons  T/F</a:t>
            </a:r>
          </a:p>
          <a:p>
            <a:pPr marL="0" indent="0">
              <a:buNone/>
            </a:pPr>
            <a:r>
              <a:rPr lang="en-GB" dirty="0"/>
              <a:t>Number of neutron   T/F</a:t>
            </a:r>
          </a:p>
        </p:txBody>
      </p:sp>
    </p:spTree>
    <p:extLst>
      <p:ext uri="{BB962C8B-B14F-4D97-AF65-F5344CB8AC3E}">
        <p14:creationId xmlns:p14="http://schemas.microsoft.com/office/powerpoint/2010/main" val="1773963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A2F7-B560-49FC-1EFB-7B6BE73C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Drawing a particle diagram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8A213-8376-6989-531C-92393F2AF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 a particle diagram represented by the followings: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FC4A0C-E1C3-D773-C575-C04CD31F6D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8" t="22222" r="2984" b="25018"/>
          <a:stretch/>
        </p:blipFill>
        <p:spPr>
          <a:xfrm>
            <a:off x="275302" y="3028335"/>
            <a:ext cx="11552903" cy="314862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1236E2-AFB0-6E47-D46E-732C5050A1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75303"/>
              </p:ext>
            </p:extLst>
          </p:nvPr>
        </p:nvGraphicFramePr>
        <p:xfrm>
          <a:off x="457199" y="2425959"/>
          <a:ext cx="11371005" cy="849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0335">
                  <a:extLst>
                    <a:ext uri="{9D8B030D-6E8A-4147-A177-3AD203B41FA5}">
                      <a16:colId xmlns:a16="http://schemas.microsoft.com/office/drawing/2014/main" val="1331222358"/>
                    </a:ext>
                  </a:extLst>
                </a:gridCol>
                <a:gridCol w="3790335">
                  <a:extLst>
                    <a:ext uri="{9D8B030D-6E8A-4147-A177-3AD203B41FA5}">
                      <a16:colId xmlns:a16="http://schemas.microsoft.com/office/drawing/2014/main" val="949584497"/>
                    </a:ext>
                  </a:extLst>
                </a:gridCol>
                <a:gridCol w="3790335">
                  <a:extLst>
                    <a:ext uri="{9D8B030D-6E8A-4147-A177-3AD203B41FA5}">
                      <a16:colId xmlns:a16="http://schemas.microsoft.com/office/drawing/2014/main" val="37579085"/>
                    </a:ext>
                  </a:extLst>
                </a:gridCol>
              </a:tblGrid>
              <a:tr h="849085">
                <a:tc>
                  <a:txBody>
                    <a:bodyPr/>
                    <a:lstStyle/>
                    <a:p>
                      <a:r>
                        <a:rPr lang="en-US" dirty="0"/>
                        <a:t>Atoms of 2 different elements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Three elements those are molecules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Molecules composed of three elements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97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38686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5A2F7-B560-49FC-1EFB-7B6BE73C8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drawing of particle diagrams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8A213-8376-6989-531C-92393F2AF6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Draw a particle diagram represented by the followings: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51236E2-AFB0-6E47-D46E-732C5050A1B1}"/>
              </a:ext>
            </a:extLst>
          </p:cNvPr>
          <p:cNvGraphicFramePr>
            <a:graphicFrameLocks noGrp="1"/>
          </p:cNvGraphicFramePr>
          <p:nvPr/>
        </p:nvGraphicFramePr>
        <p:xfrm>
          <a:off x="457199" y="2425959"/>
          <a:ext cx="11371005" cy="849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0335">
                  <a:extLst>
                    <a:ext uri="{9D8B030D-6E8A-4147-A177-3AD203B41FA5}">
                      <a16:colId xmlns:a16="http://schemas.microsoft.com/office/drawing/2014/main" val="1331222358"/>
                    </a:ext>
                  </a:extLst>
                </a:gridCol>
                <a:gridCol w="3790335">
                  <a:extLst>
                    <a:ext uri="{9D8B030D-6E8A-4147-A177-3AD203B41FA5}">
                      <a16:colId xmlns:a16="http://schemas.microsoft.com/office/drawing/2014/main" val="949584497"/>
                    </a:ext>
                  </a:extLst>
                </a:gridCol>
                <a:gridCol w="3790335">
                  <a:extLst>
                    <a:ext uri="{9D8B030D-6E8A-4147-A177-3AD203B41FA5}">
                      <a16:colId xmlns:a16="http://schemas.microsoft.com/office/drawing/2014/main" val="37579085"/>
                    </a:ext>
                  </a:extLst>
                </a:gridCol>
              </a:tblGrid>
              <a:tr h="849085">
                <a:tc>
                  <a:txBody>
                    <a:bodyPr/>
                    <a:lstStyle/>
                    <a:p>
                      <a:r>
                        <a:rPr lang="en-US" dirty="0"/>
                        <a:t>Atoms of 2 different elements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Three elements those are molecules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Molecules composed of three elements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497611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A97EC85A-D6E1-183D-67A8-50ED0C267F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2" b="24354"/>
          <a:stretch/>
        </p:blipFill>
        <p:spPr>
          <a:xfrm>
            <a:off x="0" y="3275044"/>
            <a:ext cx="12192000" cy="233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14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50F5-6852-0C5B-187E-9A78E8C9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symbol for chemicals/ 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6B065-07DA-88AD-7F95-A1CFBD74C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GB" dirty="0"/>
              <a:t>Complete the symbol diagram for elements or write the names of the elements given by a symbol-use the periodic table to do this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41FBCB-F4D8-1D2F-5193-DD2CE0419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3937746"/>
              </p:ext>
            </p:extLst>
          </p:nvPr>
        </p:nvGraphicFramePr>
        <p:xfrm>
          <a:off x="838200" y="3228392"/>
          <a:ext cx="10069288" cy="31070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322">
                  <a:extLst>
                    <a:ext uri="{9D8B030D-6E8A-4147-A177-3AD203B41FA5}">
                      <a16:colId xmlns:a16="http://schemas.microsoft.com/office/drawing/2014/main" val="2972271610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2247340599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3199038861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2623474083"/>
                    </a:ext>
                  </a:extLst>
                </a:gridCol>
              </a:tblGrid>
              <a:tr h="517849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935904"/>
                  </a:ext>
                </a:extLst>
              </a:tr>
              <a:tr h="517849">
                <a:tc>
                  <a:txBody>
                    <a:bodyPr/>
                    <a:lstStyle/>
                    <a:p>
                      <a:r>
                        <a:rPr lang="en-US" dirty="0"/>
                        <a:t>Calcium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Cobalt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751687"/>
                  </a:ext>
                </a:extLst>
              </a:tr>
              <a:tr h="517849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36716"/>
                  </a:ext>
                </a:extLst>
              </a:tr>
              <a:tr h="5178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929374"/>
                  </a:ext>
                </a:extLst>
              </a:tr>
              <a:tr h="517849">
                <a:tc>
                  <a:txBody>
                    <a:bodyPr/>
                    <a:lstStyle/>
                    <a:p>
                      <a:r>
                        <a:rPr lang="en-US" dirty="0"/>
                        <a:t>Hydrogen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991864"/>
                  </a:ext>
                </a:extLst>
              </a:tr>
              <a:tr h="517849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959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4298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650F5-6852-0C5B-187E-9A78E8C9F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Understanding symbol for atoms/elements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6B065-07DA-88AD-7F95-A1CFBD74C0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Answers are in the red</a:t>
            </a:r>
          </a:p>
          <a:p>
            <a:pPr marL="0" indent="0">
              <a:buNone/>
            </a:pPr>
            <a:r>
              <a:rPr lang="en-GB" dirty="0"/>
              <a:t>Complete the symbol diagram for elements or write the names of the elements given by a symbol-use the periodic table to do this</a:t>
            </a:r>
          </a:p>
          <a:p>
            <a:pPr marL="0" indent="0">
              <a:buNone/>
            </a:pPr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741FBCB-F4D8-1D2F-5193-DD2CE0419A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8211"/>
              </p:ext>
            </p:extLst>
          </p:nvPr>
        </p:nvGraphicFramePr>
        <p:xfrm>
          <a:off x="838200" y="3228392"/>
          <a:ext cx="10069288" cy="3480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322">
                  <a:extLst>
                    <a:ext uri="{9D8B030D-6E8A-4147-A177-3AD203B41FA5}">
                      <a16:colId xmlns:a16="http://schemas.microsoft.com/office/drawing/2014/main" val="2972271610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2247340599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3199038861"/>
                    </a:ext>
                  </a:extLst>
                </a:gridCol>
                <a:gridCol w="2517322">
                  <a:extLst>
                    <a:ext uri="{9D8B030D-6E8A-4147-A177-3AD203B41FA5}">
                      <a16:colId xmlns:a16="http://schemas.microsoft.com/office/drawing/2014/main" val="2623474083"/>
                    </a:ext>
                  </a:extLst>
                </a:gridCol>
              </a:tblGrid>
              <a:tr h="580053"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Symbol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9935904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r>
                        <a:rPr lang="en-US" dirty="0"/>
                        <a:t>Calcium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Ca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Cobalt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Co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751687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Copper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Gold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Au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736716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r>
                        <a:rPr lang="en-US" dirty="0"/>
                        <a:t>Carbon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Silver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929374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r>
                        <a:rPr lang="en-US" dirty="0"/>
                        <a:t>Hydrogen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H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Magnesium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Mg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991864"/>
                  </a:ext>
                </a:extLst>
              </a:tr>
              <a:tr h="580053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Nickel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Nitogen</a:t>
                      </a:r>
                      <a:endParaRPr lang="en-GB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7959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8297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C5886-EE1A-AEF4-4D67-59323AE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0E8D9-D10B-C1C8-4AC8-AC32CFD2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36"/>
            <a:ext cx="10515600" cy="403082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substance formed by chemical bonding of two or more elements </a:t>
            </a:r>
          </a:p>
          <a:p>
            <a:r>
              <a:rPr lang="en-US" dirty="0"/>
              <a:t>When elements react together, they form compounds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EE17B-4F9E-0EA3-E046-70C25AC1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1" t="31020" r="5026" b="19456"/>
          <a:stretch/>
        </p:blipFill>
        <p:spPr>
          <a:xfrm>
            <a:off x="580102" y="3429000"/>
            <a:ext cx="10999187" cy="2094721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22F34D-F2D0-C952-D6C6-2DEB85ADC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8230957"/>
              </p:ext>
            </p:extLst>
          </p:nvPr>
        </p:nvGraphicFramePr>
        <p:xfrm>
          <a:off x="580102" y="2603240"/>
          <a:ext cx="1028073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6911">
                  <a:extLst>
                    <a:ext uri="{9D8B030D-6E8A-4147-A177-3AD203B41FA5}">
                      <a16:colId xmlns:a16="http://schemas.microsoft.com/office/drawing/2014/main" val="1398930134"/>
                    </a:ext>
                  </a:extLst>
                </a:gridCol>
                <a:gridCol w="3426911">
                  <a:extLst>
                    <a:ext uri="{9D8B030D-6E8A-4147-A177-3AD203B41FA5}">
                      <a16:colId xmlns:a16="http://schemas.microsoft.com/office/drawing/2014/main" val="3082068892"/>
                    </a:ext>
                  </a:extLst>
                </a:gridCol>
                <a:gridCol w="3426911">
                  <a:extLst>
                    <a:ext uri="{9D8B030D-6E8A-4147-A177-3AD203B41FA5}">
                      <a16:colId xmlns:a16="http://schemas.microsoft.com/office/drawing/2014/main" val="3221937581"/>
                    </a:ext>
                  </a:extLst>
                </a:gridCol>
              </a:tblGrid>
              <a:tr h="5038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 Carbon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 Oxygen         &gt;&gt;&gt;&gt;&gt;&gt;&gt;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Reacted together to form a compound Carbon dioxide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695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7696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90A5-5D26-FD92-92C5-D934CFD98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Representation of atoms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461F40-FD95-0175-E1AB-8040C8B8F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GB" dirty="0"/>
              <a:t>toms can be represented by three different ways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DDC394-9C67-EA19-734C-E4CAD52ED0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8" t="28817" r="11694" b="24158"/>
          <a:stretch/>
        </p:blipFill>
        <p:spPr>
          <a:xfrm>
            <a:off x="993057" y="2458064"/>
            <a:ext cx="9586453" cy="34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9419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C5886-EE1A-AEF4-4D67-59323AE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 and Mixtures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0E8D9-D10B-C1C8-4AC8-AC32CFD2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37"/>
            <a:ext cx="10515600" cy="3247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substance formed by chemical bonding of two or more elements </a:t>
            </a:r>
          </a:p>
          <a:p>
            <a:r>
              <a:rPr lang="en-US" dirty="0"/>
              <a:t>When elements react together, they form compounds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FEE17B-4F9E-0EA3-E046-70C25AC14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1" t="31020" r="5026" b="19456"/>
          <a:stretch/>
        </p:blipFill>
        <p:spPr>
          <a:xfrm>
            <a:off x="580102" y="3429001"/>
            <a:ext cx="10999187" cy="148356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122F34D-F2D0-C952-D6C6-2DEB85ADCF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303801"/>
              </p:ext>
            </p:extLst>
          </p:nvPr>
        </p:nvGraphicFramePr>
        <p:xfrm>
          <a:off x="580102" y="2603240"/>
          <a:ext cx="10773699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1233">
                  <a:extLst>
                    <a:ext uri="{9D8B030D-6E8A-4147-A177-3AD203B41FA5}">
                      <a16:colId xmlns:a16="http://schemas.microsoft.com/office/drawing/2014/main" val="1398930134"/>
                    </a:ext>
                  </a:extLst>
                </a:gridCol>
                <a:gridCol w="3591233">
                  <a:extLst>
                    <a:ext uri="{9D8B030D-6E8A-4147-A177-3AD203B41FA5}">
                      <a16:colId xmlns:a16="http://schemas.microsoft.com/office/drawing/2014/main" val="3082068892"/>
                    </a:ext>
                  </a:extLst>
                </a:gridCol>
                <a:gridCol w="3591233">
                  <a:extLst>
                    <a:ext uri="{9D8B030D-6E8A-4147-A177-3AD203B41FA5}">
                      <a16:colId xmlns:a16="http://schemas.microsoft.com/office/drawing/2014/main" val="3221937581"/>
                    </a:ext>
                  </a:extLst>
                </a:gridCol>
              </a:tblGrid>
              <a:tr h="50385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 Carbon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Element Oxygen         &gt;&gt;&gt;&gt;&gt;&gt;&gt;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Reacted together to form a compound Carbon dioxide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69512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CCF143-4316-EF4E-7666-3656FE26A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923606"/>
              </p:ext>
            </p:extLst>
          </p:nvPr>
        </p:nvGraphicFramePr>
        <p:xfrm>
          <a:off x="727787" y="5028270"/>
          <a:ext cx="10851501" cy="1464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5626">
                  <a:extLst>
                    <a:ext uri="{9D8B030D-6E8A-4147-A177-3AD203B41FA5}">
                      <a16:colId xmlns:a16="http://schemas.microsoft.com/office/drawing/2014/main" val="254540123"/>
                    </a:ext>
                  </a:extLst>
                </a:gridCol>
                <a:gridCol w="4485875">
                  <a:extLst>
                    <a:ext uri="{9D8B030D-6E8A-4147-A177-3AD203B41FA5}">
                      <a16:colId xmlns:a16="http://schemas.microsoft.com/office/drawing/2014/main" val="838684855"/>
                    </a:ext>
                  </a:extLst>
                </a:gridCol>
              </a:tblGrid>
              <a:tr h="146460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Carbon and oxygen is mixture on the left hand side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0454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E4B0A95-029D-FCB3-A30D-125F3AE7A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1" t="31020" r="50921" b="19456"/>
          <a:stretch/>
        </p:blipFill>
        <p:spPr>
          <a:xfrm>
            <a:off x="1115032" y="5135433"/>
            <a:ext cx="4851919" cy="12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214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64152-859F-BEC0-4D36-E5B115C9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6DC4D-FBEA-0BB0-5E75-766F9DC3C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Compounds are difficult to separate. These can only be separated to individual elements by chemical mean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25958-A022-6A99-74B1-2912A20A4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55" t="40272" r="10995" b="16191"/>
          <a:stretch/>
        </p:blipFill>
        <p:spPr>
          <a:xfrm>
            <a:off x="727788" y="3004457"/>
            <a:ext cx="1012371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81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C5886-EE1A-AEF4-4D67-59323AE50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 and Mixtures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0E8D9-D10B-C1C8-4AC8-AC32CFD280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5537"/>
            <a:ext cx="10515600" cy="32470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Compound is a substance formed by chemical bonding of two or more elements </a:t>
            </a:r>
          </a:p>
          <a:p>
            <a:r>
              <a:rPr lang="en-US" dirty="0"/>
              <a:t>When elements react together, they form compounds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FCCF143-4316-EF4E-7666-3656FE26A6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5343500"/>
              </p:ext>
            </p:extLst>
          </p:nvPr>
        </p:nvGraphicFramePr>
        <p:xfrm>
          <a:off x="727787" y="3760237"/>
          <a:ext cx="10851501" cy="2732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65626">
                  <a:extLst>
                    <a:ext uri="{9D8B030D-6E8A-4147-A177-3AD203B41FA5}">
                      <a16:colId xmlns:a16="http://schemas.microsoft.com/office/drawing/2014/main" val="254540123"/>
                    </a:ext>
                  </a:extLst>
                </a:gridCol>
                <a:gridCol w="4485875">
                  <a:extLst>
                    <a:ext uri="{9D8B030D-6E8A-4147-A177-3AD203B41FA5}">
                      <a16:colId xmlns:a16="http://schemas.microsoft.com/office/drawing/2014/main" val="838684855"/>
                    </a:ext>
                  </a:extLst>
                </a:gridCol>
              </a:tblGrid>
              <a:tr h="273263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>Carbon and oxygen is mixture on the left hand side. These can be separated easily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60454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E4B0A95-029D-FCB3-A30D-125F3AE7A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1" t="31020" r="50921" b="19456"/>
          <a:stretch/>
        </p:blipFill>
        <p:spPr>
          <a:xfrm>
            <a:off x="1301618" y="4222881"/>
            <a:ext cx="4851919" cy="123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40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E3A62-AFF1-3F53-3D5E-90D30EB1F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4EAF8D-B82E-59C0-F506-D0AD3993F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Compounds contain chemicals in fixed proportions</a:t>
            </a:r>
          </a:p>
          <a:p>
            <a:r>
              <a:rPr lang="en-US" dirty="0"/>
              <a:t>Example water and hydrogen peroxide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03119B-AF64-8699-99D4-C7BAD646F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75" t="34150" r="3724" b="24762"/>
          <a:stretch/>
        </p:blipFill>
        <p:spPr>
          <a:xfrm>
            <a:off x="838200" y="4058816"/>
            <a:ext cx="10899710" cy="225308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B2F0288-5717-70E9-3700-FBD460E5FE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449813"/>
              </p:ext>
            </p:extLst>
          </p:nvPr>
        </p:nvGraphicFramePr>
        <p:xfrm>
          <a:off x="905068" y="2919356"/>
          <a:ext cx="10448732" cy="1019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24366">
                  <a:extLst>
                    <a:ext uri="{9D8B030D-6E8A-4147-A177-3AD203B41FA5}">
                      <a16:colId xmlns:a16="http://schemas.microsoft.com/office/drawing/2014/main" val="3880129466"/>
                    </a:ext>
                  </a:extLst>
                </a:gridCol>
                <a:gridCol w="5224366">
                  <a:extLst>
                    <a:ext uri="{9D8B030D-6E8A-4147-A177-3AD203B41FA5}">
                      <a16:colId xmlns:a16="http://schemas.microsoft.com/office/drawing/2014/main" val="3347275513"/>
                    </a:ext>
                  </a:extLst>
                </a:gridCol>
              </a:tblGrid>
              <a:tr h="101928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Water has 2 hydrogen atoms per each oxygen atom</a:t>
                      </a:r>
                    </a:p>
                    <a:p>
                      <a:pPr algn="ctr"/>
                      <a:r>
                        <a:rPr lang="en-US" dirty="0"/>
                        <a:t>H2O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Hydrogen peroxide has one hydrogen per each oxide</a:t>
                      </a:r>
                    </a:p>
                    <a:p>
                      <a:pPr algn="ctr"/>
                      <a:r>
                        <a:rPr lang="en-US" dirty="0"/>
                        <a:t>H2O2</a:t>
                      </a:r>
                    </a:p>
                    <a:p>
                      <a:pPr algn="ctr"/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256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993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D8AA-DA7A-0F03-22F3-1C2B4E753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Compounds and molecules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75A00-A0A4-7BFD-1B93-9F4BFDF11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compounds are molecules</a:t>
            </a:r>
          </a:p>
          <a:p>
            <a:r>
              <a:rPr lang="en-US" dirty="0"/>
              <a:t>Not all molecules are compounds- example </a:t>
            </a:r>
            <a:r>
              <a:rPr lang="en-US" dirty="0" err="1"/>
              <a:t>hydogen</a:t>
            </a:r>
            <a:r>
              <a:rPr lang="en-US" dirty="0"/>
              <a:t> is a molecule (it has only one type of element). Water has 2 different elements.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310E5F-3E67-95B2-1A78-546131F4CD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24" b="17960"/>
          <a:stretch/>
        </p:blipFill>
        <p:spPr>
          <a:xfrm>
            <a:off x="838200" y="3429000"/>
            <a:ext cx="10367865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222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825EE-73C6-A337-1896-D3654C7D9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Sodium and chlorine and its compound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15CA9-71BB-2D4A-FA60-DFC7B9CB6A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Sodium and chlorine are elements. When these react, they form compound called sodium chloride ( common salt)</a:t>
            </a:r>
          </a:p>
          <a:p>
            <a:endParaRPr lang="en-US" dirty="0"/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567A9EA-27B1-ED1C-B4A7-B46E473E4D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808454"/>
              </p:ext>
            </p:extLst>
          </p:nvPr>
        </p:nvGraphicFramePr>
        <p:xfrm>
          <a:off x="838199" y="3051110"/>
          <a:ext cx="10610460" cy="597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6820">
                  <a:extLst>
                    <a:ext uri="{9D8B030D-6E8A-4147-A177-3AD203B41FA5}">
                      <a16:colId xmlns:a16="http://schemas.microsoft.com/office/drawing/2014/main" val="4202997686"/>
                    </a:ext>
                  </a:extLst>
                </a:gridCol>
                <a:gridCol w="3536820">
                  <a:extLst>
                    <a:ext uri="{9D8B030D-6E8A-4147-A177-3AD203B41FA5}">
                      <a16:colId xmlns:a16="http://schemas.microsoft.com/office/drawing/2014/main" val="19169569"/>
                    </a:ext>
                  </a:extLst>
                </a:gridCol>
                <a:gridCol w="3536820">
                  <a:extLst>
                    <a:ext uri="{9D8B030D-6E8A-4147-A177-3AD203B41FA5}">
                      <a16:colId xmlns:a16="http://schemas.microsoft.com/office/drawing/2014/main" val="2741048649"/>
                    </a:ext>
                  </a:extLst>
                </a:gridCol>
              </a:tblGrid>
              <a:tr h="59715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Sodium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Chlorine   &gt;&gt;&gt;&gt;&gt;&gt;&gt;&gt;&gt;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Sodium Chloride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4401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C18A3F9-928D-79EC-9663-2EFEA4A093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5" t="24652" r="3112" b="26122"/>
          <a:stretch/>
        </p:blipFill>
        <p:spPr>
          <a:xfrm>
            <a:off x="391886" y="3648269"/>
            <a:ext cx="11420669" cy="2844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1643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301E-98B6-6777-F508-4363E457F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Understanding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54476-F824-DA9C-D3B4-40796E14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following diagram a compound or a mixture?</a:t>
            </a:r>
          </a:p>
          <a:p>
            <a:r>
              <a:rPr lang="en-US" dirty="0"/>
              <a:t>Justify your answer?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5842A-4D0E-493B-EC79-27587CC43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54" t="22313" b="38095"/>
          <a:stretch/>
        </p:blipFill>
        <p:spPr>
          <a:xfrm>
            <a:off x="3265714" y="3275045"/>
            <a:ext cx="6932645" cy="315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5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F301E-98B6-6777-F508-4363E457F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Compounds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54476-F824-DA9C-D3B4-40796E14F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 following diagram a compound or a mixture?</a:t>
            </a:r>
          </a:p>
          <a:p>
            <a:r>
              <a:rPr lang="en-US" dirty="0">
                <a:solidFill>
                  <a:srgbClr val="FF0000"/>
                </a:solidFill>
              </a:rPr>
              <a:t>It is compound. It is not easily separatable.</a:t>
            </a:r>
          </a:p>
          <a:p>
            <a:r>
              <a:rPr lang="en-US" dirty="0"/>
              <a:t>Justify your answer: </a:t>
            </a:r>
            <a:r>
              <a:rPr lang="en-US" dirty="0">
                <a:solidFill>
                  <a:srgbClr val="FF0000"/>
                </a:solidFill>
              </a:rPr>
              <a:t>It is formed from 2 different elements. Mixtures are formed same elements.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45842A-4D0E-493B-EC79-27587CC43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54" t="22313" b="38095"/>
          <a:stretch/>
        </p:blipFill>
        <p:spPr>
          <a:xfrm>
            <a:off x="3265714" y="3741576"/>
            <a:ext cx="6932645" cy="269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369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8D2F-8BCD-8C83-F49A-2596E3F2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Understanding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E39BC-910F-4D2F-04B9-EE180F0A3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Iron sulfide have same property as iron and sulfur?</a:t>
            </a:r>
          </a:p>
          <a:p>
            <a:r>
              <a:rPr lang="en-US" dirty="0"/>
              <a:t>Why Iron sulfide have different or same property as iron or sulfur?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0774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28D2F-8BCD-8C83-F49A-2596E3F24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Understanding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E39BC-910F-4D2F-04B9-EE180F0A3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 Iron sulfide have same property as iron and sulfur?</a:t>
            </a:r>
          </a:p>
          <a:p>
            <a:r>
              <a:rPr lang="en-US" dirty="0">
                <a:solidFill>
                  <a:srgbClr val="FF0000"/>
                </a:solidFill>
              </a:rPr>
              <a:t>Iron had different property to that of iron or sulfur</a:t>
            </a:r>
          </a:p>
          <a:p>
            <a:r>
              <a:rPr lang="en-US" dirty="0"/>
              <a:t>Why Iron sulfide have different or same property as iron or sulfur?</a:t>
            </a:r>
          </a:p>
          <a:p>
            <a:r>
              <a:rPr lang="en-US" dirty="0">
                <a:solidFill>
                  <a:srgbClr val="FF0000"/>
                </a:solidFill>
              </a:rPr>
              <a:t>Compounds always have different properties to those of its elements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501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7977B-CC5C-A6C9-4EAA-EA9DE5353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Atoms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175F3D-5BE9-5DB2-216B-F0567C9D9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Atoms can be represented by circles of different sizes and </a:t>
            </a:r>
            <a:r>
              <a:rPr lang="en-US" dirty="0" err="1"/>
              <a:t>colours</a:t>
            </a:r>
            <a:r>
              <a:rPr lang="en-US" dirty="0"/>
              <a:t>.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6D7335-A6A2-18F3-76BF-D9E742BA81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68" t="26621" r="13750" b="36057"/>
          <a:stretch/>
        </p:blipFill>
        <p:spPr>
          <a:xfrm>
            <a:off x="1946786" y="3057832"/>
            <a:ext cx="8568813" cy="292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301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9A75-9126-428B-281E-0F89A687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Atoms, Elements, mixtures and compounds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CBD32-9C07-BF17-A733-C690AA68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Label these as atoms, elements, mixtures or compounds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E591F-F4A1-D35D-A54D-E4147F811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" t="24652" r="2729" b="13742"/>
          <a:stretch/>
        </p:blipFill>
        <p:spPr>
          <a:xfrm>
            <a:off x="914401" y="3013788"/>
            <a:ext cx="10515600" cy="329811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E27D22-890A-0A84-A665-FE24CB04E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336184"/>
              </p:ext>
            </p:extLst>
          </p:nvPr>
        </p:nvGraphicFramePr>
        <p:xfrm>
          <a:off x="1017037" y="2323321"/>
          <a:ext cx="10260561" cy="867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187">
                  <a:extLst>
                    <a:ext uri="{9D8B030D-6E8A-4147-A177-3AD203B41FA5}">
                      <a16:colId xmlns:a16="http://schemas.microsoft.com/office/drawing/2014/main" val="3005008683"/>
                    </a:ext>
                  </a:extLst>
                </a:gridCol>
                <a:gridCol w="3420187">
                  <a:extLst>
                    <a:ext uri="{9D8B030D-6E8A-4147-A177-3AD203B41FA5}">
                      <a16:colId xmlns:a16="http://schemas.microsoft.com/office/drawing/2014/main" val="690712858"/>
                    </a:ext>
                  </a:extLst>
                </a:gridCol>
                <a:gridCol w="3420187">
                  <a:extLst>
                    <a:ext uri="{9D8B030D-6E8A-4147-A177-3AD203B41FA5}">
                      <a16:colId xmlns:a16="http://schemas.microsoft.com/office/drawing/2014/main" val="3431249169"/>
                    </a:ext>
                  </a:extLst>
                </a:gridCol>
              </a:tblGrid>
              <a:tr h="433874">
                <a:tc>
                  <a:txBody>
                    <a:bodyPr/>
                    <a:lstStyle/>
                    <a:p>
                      <a:r>
                        <a:rPr lang="en-US" dirty="0"/>
                        <a:t>1=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3=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26396"/>
                  </a:ext>
                </a:extLst>
              </a:tr>
              <a:tr h="433874">
                <a:tc>
                  <a:txBody>
                    <a:bodyPr/>
                    <a:lstStyle/>
                    <a:p>
                      <a:r>
                        <a:rPr lang="en-US" dirty="0"/>
                        <a:t>4=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5=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6=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248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014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9A75-9126-428B-281E-0F89A6875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Understanding Atoms, Elements, mixtures and compounds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CBD32-9C07-BF17-A733-C690AA688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Label these as atoms, elements, mixtures or compounds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E591F-F4A1-D35D-A54D-E4147F811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8" t="24652" r="2729" b="13742"/>
          <a:stretch/>
        </p:blipFill>
        <p:spPr>
          <a:xfrm>
            <a:off x="914401" y="3013788"/>
            <a:ext cx="10515600" cy="329811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E27D22-890A-0A84-A665-FE24CB04ED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74206"/>
              </p:ext>
            </p:extLst>
          </p:nvPr>
        </p:nvGraphicFramePr>
        <p:xfrm>
          <a:off x="1017037" y="2323321"/>
          <a:ext cx="10260561" cy="867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20187">
                  <a:extLst>
                    <a:ext uri="{9D8B030D-6E8A-4147-A177-3AD203B41FA5}">
                      <a16:colId xmlns:a16="http://schemas.microsoft.com/office/drawing/2014/main" val="3005008683"/>
                    </a:ext>
                  </a:extLst>
                </a:gridCol>
                <a:gridCol w="3420187">
                  <a:extLst>
                    <a:ext uri="{9D8B030D-6E8A-4147-A177-3AD203B41FA5}">
                      <a16:colId xmlns:a16="http://schemas.microsoft.com/office/drawing/2014/main" val="690712858"/>
                    </a:ext>
                  </a:extLst>
                </a:gridCol>
                <a:gridCol w="3420187">
                  <a:extLst>
                    <a:ext uri="{9D8B030D-6E8A-4147-A177-3AD203B41FA5}">
                      <a16:colId xmlns:a16="http://schemas.microsoft.com/office/drawing/2014/main" val="3431249169"/>
                    </a:ext>
                  </a:extLst>
                </a:gridCol>
              </a:tblGrid>
              <a:tr h="433874">
                <a:tc>
                  <a:txBody>
                    <a:bodyPr/>
                    <a:lstStyle/>
                    <a:p>
                      <a:r>
                        <a:rPr lang="en-US" dirty="0"/>
                        <a:t>1=molecule and compound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2=atom or atom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3=molecule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026396"/>
                  </a:ext>
                </a:extLst>
              </a:tr>
              <a:tr h="433874">
                <a:tc>
                  <a:txBody>
                    <a:bodyPr/>
                    <a:lstStyle/>
                    <a:p>
                      <a:r>
                        <a:rPr lang="en-US" dirty="0"/>
                        <a:t>4= compound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5= element . molecule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6= molecule compound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52481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3225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42640-6043-B9BF-E519-96DFFB201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Difference between atoms and molecules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191EC-FAD4-B279-FD24-D72DC018A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Atoms are smallest part of an element and represented by single circles</a:t>
            </a:r>
          </a:p>
          <a:p>
            <a:r>
              <a:rPr lang="en-US" dirty="0"/>
              <a:t>Molecules are represented by two or more atoms those are chemically bonded together. Molecules can either be made up of same atoms (red atoms) or different atoms (red and blue)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2D720-222E-CD71-CFB9-ACC5D3B61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23" t="21935" r="32661" b="24926"/>
          <a:stretch/>
        </p:blipFill>
        <p:spPr>
          <a:xfrm>
            <a:off x="4572000" y="4178710"/>
            <a:ext cx="2959510" cy="1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87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2130D-8014-7E91-DE3D-60DFDA909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Atoms, Molecules and mixture of atoms and molecules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A5736-2BA7-ECD1-5C36-8F3E7481E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Atoms molecules and mixtures of atoms and molecules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973603-8DEC-F787-0873-CCE24CB712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4" t="28387" r="7581" b="6809"/>
          <a:stretch/>
        </p:blipFill>
        <p:spPr>
          <a:xfrm>
            <a:off x="363794" y="1946787"/>
            <a:ext cx="10903974" cy="444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44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EC84-A3D2-4ADF-82DC-004D550B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Test your understanding of atoms and molecules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163E-D8E8-FC6D-84CE-40F93BE0B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diagram shows atoms only, molecules only and atoms and molecules</a:t>
            </a:r>
          </a:p>
          <a:p>
            <a:r>
              <a:rPr lang="en-US" dirty="0"/>
              <a:t>               A                                        B                                             C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233B7-EF9A-22A9-0151-B368FCBE3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9" t="24652" r="4108" b="17279"/>
          <a:stretch/>
        </p:blipFill>
        <p:spPr>
          <a:xfrm>
            <a:off x="933061" y="3265714"/>
            <a:ext cx="10235682" cy="304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830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6EC84-A3D2-4ADF-82DC-004D550B7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Test your understanding of atoms and molecules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4163E-D8E8-FC6D-84CE-40F93BE0B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diagram shows atoms only, molecules only and atoms and molecule. Answers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              A                                     B                                            C</a:t>
            </a:r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233B7-EF9A-22A9-0151-B368FCBE3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9" t="24652" r="4108" b="17279"/>
          <a:stretch/>
        </p:blipFill>
        <p:spPr>
          <a:xfrm>
            <a:off x="933061" y="3601616"/>
            <a:ext cx="10235682" cy="2710283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997EEDB-49A0-8438-6998-35CA9E540A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4335240"/>
              </p:ext>
            </p:extLst>
          </p:nvPr>
        </p:nvGraphicFramePr>
        <p:xfrm>
          <a:off x="1101011" y="2761860"/>
          <a:ext cx="10067730" cy="4945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5910">
                  <a:extLst>
                    <a:ext uri="{9D8B030D-6E8A-4147-A177-3AD203B41FA5}">
                      <a16:colId xmlns:a16="http://schemas.microsoft.com/office/drawing/2014/main" val="3465109255"/>
                    </a:ext>
                  </a:extLst>
                </a:gridCol>
                <a:gridCol w="3355910">
                  <a:extLst>
                    <a:ext uri="{9D8B030D-6E8A-4147-A177-3AD203B41FA5}">
                      <a16:colId xmlns:a16="http://schemas.microsoft.com/office/drawing/2014/main" val="3649053808"/>
                    </a:ext>
                  </a:extLst>
                </a:gridCol>
                <a:gridCol w="3355910">
                  <a:extLst>
                    <a:ext uri="{9D8B030D-6E8A-4147-A177-3AD203B41FA5}">
                      <a16:colId xmlns:a16="http://schemas.microsoft.com/office/drawing/2014/main" val="326835980"/>
                    </a:ext>
                  </a:extLst>
                </a:gridCol>
              </a:tblGrid>
              <a:tr h="494523">
                <a:tc>
                  <a:txBody>
                    <a:bodyPr/>
                    <a:lstStyle/>
                    <a:p>
                      <a:r>
                        <a:rPr lang="en-US" dirty="0"/>
                        <a:t>           Molecules only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Atoms and molecules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Atoms only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7597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4671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690D6-E4F6-6628-19D1-3821752B7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Test your understanding of Two molecules and three atoms</a:t>
            </a:r>
            <a:endParaRPr lang="en-GB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EBA69E-EE88-C994-6DFC-C2225FA5B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diagram shows 2 molecules and 3 atoms</a:t>
            </a:r>
          </a:p>
          <a:p>
            <a:endParaRPr lang="en-GB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73B110A-444A-B6D5-4B8E-5E7C5FDFF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302691"/>
              </p:ext>
            </p:extLst>
          </p:nvPr>
        </p:nvGraphicFramePr>
        <p:xfrm>
          <a:off x="838199" y="2789853"/>
          <a:ext cx="10763865" cy="858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7955">
                  <a:extLst>
                    <a:ext uri="{9D8B030D-6E8A-4147-A177-3AD203B41FA5}">
                      <a16:colId xmlns:a16="http://schemas.microsoft.com/office/drawing/2014/main" val="1348181383"/>
                    </a:ext>
                  </a:extLst>
                </a:gridCol>
                <a:gridCol w="3587955">
                  <a:extLst>
                    <a:ext uri="{9D8B030D-6E8A-4147-A177-3AD203B41FA5}">
                      <a16:colId xmlns:a16="http://schemas.microsoft.com/office/drawing/2014/main" val="2811673505"/>
                    </a:ext>
                  </a:extLst>
                </a:gridCol>
                <a:gridCol w="3587955">
                  <a:extLst>
                    <a:ext uri="{9D8B030D-6E8A-4147-A177-3AD203B41FA5}">
                      <a16:colId xmlns:a16="http://schemas.microsoft.com/office/drawing/2014/main" val="465551476"/>
                    </a:ext>
                  </a:extLst>
                </a:gridCol>
              </a:tblGrid>
              <a:tr h="858415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  </a:t>
                      </a:r>
                    </a:p>
                    <a:p>
                      <a:pPr algn="ctr"/>
                      <a:r>
                        <a:rPr lang="en-US" dirty="0"/>
                        <a:t>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GB" sz="2400" b="1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</a:t>
                      </a:r>
                    </a:p>
                    <a:p>
                      <a:pPr algn="ctr"/>
                      <a:r>
                        <a:rPr lang="en-US" dirty="0"/>
                        <a:t>C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6587742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0F47B24-EAA5-F9F2-4CB3-D11622788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2" t="26621" r="3065" b="24731"/>
          <a:stretch/>
        </p:blipFill>
        <p:spPr>
          <a:xfrm>
            <a:off x="838198" y="3836372"/>
            <a:ext cx="10980175" cy="247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456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1279</Words>
  <Application>Microsoft Office PowerPoint</Application>
  <PresentationFormat>Widescreen</PresentationFormat>
  <Paragraphs>257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Atoms, Molecules and elements</vt:lpstr>
      <vt:lpstr>Atomic radius and subatomic particles</vt:lpstr>
      <vt:lpstr>Representation of atoms</vt:lpstr>
      <vt:lpstr>Atoms </vt:lpstr>
      <vt:lpstr>Difference between atoms and molecules</vt:lpstr>
      <vt:lpstr>Atoms, Molecules and mixture of atoms and molecules</vt:lpstr>
      <vt:lpstr>Test your understanding of atoms and molecules</vt:lpstr>
      <vt:lpstr>Test your understanding of atoms and molecules</vt:lpstr>
      <vt:lpstr>Test your understanding of Two molecules and three atoms</vt:lpstr>
      <vt:lpstr>Understanding Elements</vt:lpstr>
      <vt:lpstr>Understanding Elements- Answers</vt:lpstr>
      <vt:lpstr>Elements</vt:lpstr>
      <vt:lpstr>Number of protons in an Element represent atomic number</vt:lpstr>
      <vt:lpstr>The Periodic Table</vt:lpstr>
      <vt:lpstr>The number of elements in a Periodic table</vt:lpstr>
      <vt:lpstr>Elements can be solids, liquids or gases</vt:lpstr>
      <vt:lpstr>Testing your understanding of elements?</vt:lpstr>
      <vt:lpstr>Testing your understanding?</vt:lpstr>
      <vt:lpstr>Elements</vt:lpstr>
      <vt:lpstr>Elements</vt:lpstr>
      <vt:lpstr>Understanding the Use of Periodic Table</vt:lpstr>
      <vt:lpstr>Use of Periodic Table</vt:lpstr>
      <vt:lpstr>Understanding what determines and element</vt:lpstr>
      <vt:lpstr>Understanding What determines and element</vt:lpstr>
      <vt:lpstr>Drawing a particle diagram</vt:lpstr>
      <vt:lpstr>Understanding drawing of particle diagrams</vt:lpstr>
      <vt:lpstr>Understanding symbol for chemicals/ elements</vt:lpstr>
      <vt:lpstr>Understanding symbol for atoms/elements</vt:lpstr>
      <vt:lpstr>Compounds</vt:lpstr>
      <vt:lpstr>Compounds and Mixtures</vt:lpstr>
      <vt:lpstr>Compounds</vt:lpstr>
      <vt:lpstr>Compounds and Mixtures</vt:lpstr>
      <vt:lpstr>Compounds</vt:lpstr>
      <vt:lpstr>Compounds and molecules</vt:lpstr>
      <vt:lpstr>Sodium and chlorine and its compound</vt:lpstr>
      <vt:lpstr>Understanding Compounds</vt:lpstr>
      <vt:lpstr>Understanding Compounds</vt:lpstr>
      <vt:lpstr>Understanding Compounds</vt:lpstr>
      <vt:lpstr>Understanding Compounds</vt:lpstr>
      <vt:lpstr>Understanding Atoms, Elements, mixtures and compounds</vt:lpstr>
      <vt:lpstr>Understanding Atoms, Elements, mixtures and compounds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Kirpal Madahar</dc:creator>
  <cp:lastModifiedBy>Kirpal Madahar</cp:lastModifiedBy>
  <cp:revision>1</cp:revision>
  <dcterms:created xsi:type="dcterms:W3CDTF">2024-01-03T14:48:24Z</dcterms:created>
  <dcterms:modified xsi:type="dcterms:W3CDTF">2024-01-03T17:27:44Z</dcterms:modified>
</cp:coreProperties>
</file>